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1"/>
  </p:notesMasterIdLst>
  <p:sldIdLst>
    <p:sldId id="256" r:id="rId2"/>
    <p:sldId id="308" r:id="rId3"/>
    <p:sldId id="336" r:id="rId4"/>
    <p:sldId id="335" r:id="rId5"/>
    <p:sldId id="260" r:id="rId6"/>
    <p:sldId id="259" r:id="rId7"/>
    <p:sldId id="310" r:id="rId8"/>
    <p:sldId id="327" r:id="rId9"/>
    <p:sldId id="309" r:id="rId10"/>
    <p:sldId id="311" r:id="rId11"/>
    <p:sldId id="313" r:id="rId12"/>
    <p:sldId id="334" r:id="rId13"/>
    <p:sldId id="315" r:id="rId14"/>
    <p:sldId id="316" r:id="rId15"/>
    <p:sldId id="318" r:id="rId16"/>
    <p:sldId id="319" r:id="rId17"/>
    <p:sldId id="321" r:id="rId18"/>
    <p:sldId id="322" r:id="rId19"/>
    <p:sldId id="324" r:id="rId20"/>
    <p:sldId id="323" r:id="rId21"/>
    <p:sldId id="325" r:id="rId22"/>
    <p:sldId id="317" r:id="rId23"/>
    <p:sldId id="326" r:id="rId24"/>
    <p:sldId id="314" r:id="rId25"/>
    <p:sldId id="328" r:id="rId26"/>
    <p:sldId id="329" r:id="rId27"/>
    <p:sldId id="330" r:id="rId28"/>
    <p:sldId id="331" r:id="rId29"/>
    <p:sldId id="333" r:id="rId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Darker Grotesque" panose="02020500000000000000" charset="0"/>
      <p:regular r:id="rId33"/>
      <p:bold r:id="rId34"/>
    </p:embeddedFont>
    <p:embeddedFont>
      <p:font typeface="Fira Sans" panose="020B0503050000020004" pitchFamily="34" charset="0"/>
      <p:regular r:id="rId35"/>
      <p:bold r:id="rId36"/>
      <p:italic r:id="rId37"/>
      <p:boldItalic r:id="rId38"/>
    </p:embeddedFont>
    <p:embeddedFont>
      <p:font typeface="微軟正黑體" panose="020B0604030504040204" pitchFamily="34" charset="-12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1F6"/>
    <a:srgbClr val="42B9F4"/>
    <a:srgbClr val="39996E"/>
    <a:srgbClr val="7CCDA7"/>
    <a:srgbClr val="FFC1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58AC6F-38D9-46B4-8238-27D36BA84928}">
  <a:tblStyle styleId="{A158AC6F-38D9-46B4-8238-27D36BA849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0427" autoAdjust="0"/>
  </p:normalViewPr>
  <p:slideViewPr>
    <p:cSldViewPr snapToGrid="0">
      <p:cViewPr varScale="1">
        <p:scale>
          <a:sx n="83" d="100"/>
          <a:sy n="83" d="100"/>
        </p:scale>
        <p:origin x="776" y="60"/>
      </p:cViewPr>
      <p:guideLst>
        <p:guide orient="horz" pos="261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 custScaleX="149444" custScaleY="13940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 custScaleX="149444" custScaleY="13940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 custScaleX="149588" custScaleY="130790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 custScaleX="149588" custScaleY="122167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2379D5-52CE-457F-B2C2-929572B67A68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560D414F-BB8A-4B99-9497-1C9D9896C5FC}">
      <dgm:prSet phldrT="[文字]" custT="1"/>
      <dgm:spPr>
        <a:solidFill>
          <a:srgbClr val="39996E"/>
        </a:solidFill>
      </dgm:spPr>
      <dgm:t>
        <a:bodyPr/>
        <a:lstStyle/>
        <a:p>
          <a:r>
            <a:rPr lang="zh-TW" altLang="en-US" sz="16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EFA67F-30E0-477F-81F4-16892B665CBC}" type="par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26178D4-38DD-409C-8BED-163F75223EFE}" type="sibTrans" cxnId="{85314093-2E0A-4824-9054-BE8F7BC94ED5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41EF2E-D339-43B1-AF92-CD8292AE666B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gm:t>
    </dgm:pt>
    <dgm:pt modelId="{2E888441-AC11-4CAC-888F-3E1993969B06}" type="par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7ED31-452C-4DA4-94FA-AE2162EB2C0F}" type="sibTrans" cxnId="{D6421FFB-F0A6-4965-A44D-36B4CD9598B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308FD8-CA85-49D8-AC84-2E9AA30EA05F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gm:t>
    </dgm:pt>
    <dgm:pt modelId="{14BC5D35-6234-4A8A-9792-902935230E65}" type="par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E88B86-30B4-4A80-ACC8-F55EFB1688DE}" type="sibTrans" cxnId="{8566954E-BB93-4C43-AA02-D5B94E76D3FA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1B33CF-25CC-42DF-B8B7-B9A14078B7B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38A73B45-3D9D-410F-AA2F-B5992323E377}" type="par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CC23FE7-7F2F-4849-9DE0-00251C413709}" type="sibTrans" cxnId="{02BF9627-C63B-4EDA-AC8F-D68426C96E36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DE35FB-303F-429E-8359-FB07B8F1EBE0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gm:t>
    </dgm:pt>
    <dgm:pt modelId="{87AA2146-0883-4705-AB3E-F3D9B0203029}" type="par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4B3821D-903E-45B2-8A72-404D8BE7DFF4}" type="sibTrans" cxnId="{742E91C5-4A1D-4146-8D9B-AD30708E53EB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399E6B-9265-4F3A-8EFF-1062A21AF959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gm:t>
    </dgm:pt>
    <dgm:pt modelId="{77228FCD-2D3B-4EB4-96B1-E4E6BB815478}" type="par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A0E52C-B87A-469E-BDF8-95240EAE7BCE}" type="sibTrans" cxnId="{A23D55F5-B4B6-4608-89FD-F25409937300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C40704-45B1-4FDF-A233-DDEBE97B25B7}">
      <dgm:prSet phldrT="[文字]" custT="1"/>
      <dgm:spPr>
        <a:solidFill>
          <a:srgbClr val="FFC167"/>
        </a:solidFill>
      </dgm:spPr>
      <dgm:t>
        <a:bodyPr/>
        <a:lstStyle/>
        <a:p>
          <a:r>
            <a: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gm:t>
    </dgm:pt>
    <dgm:pt modelId="{B42E112E-40C5-43C1-BF3B-4DF0B22C680E}" type="par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573396-1E48-4026-8F90-E4937712A373}" type="sibTrans" cxnId="{217F03E5-2D46-4E31-9805-B35DF05575DC}">
      <dgm:prSet/>
      <dgm:spPr/>
      <dgm:t>
        <a:bodyPr/>
        <a:lstStyle/>
        <a:p>
          <a:endParaRPr lang="zh-TW" altLang="en-US" sz="28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01BBB-E37D-4C1B-9045-C9AF31411E38}">
      <dgm:prSet phldrT="[文字]" custT="1"/>
      <dgm:spPr>
        <a:solidFill>
          <a:srgbClr val="FFC167"/>
        </a:solidFill>
      </dgm:spPr>
      <dgm:t>
        <a:bodyPr/>
        <a:lstStyle/>
        <a:p>
          <a:r>
            <a: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gm:t>
    </dgm:pt>
    <dgm:pt modelId="{0EA59EBD-59DD-4F4C-A1FF-661EF95C4D1A}" type="par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682C7028-6F8C-4D75-BFDD-B747E407B61B}" type="sibTrans" cxnId="{8B66131B-33D8-4BA7-9212-B5A719C460C9}">
      <dgm:prSet/>
      <dgm:spPr/>
      <dgm:t>
        <a:bodyPr/>
        <a:lstStyle/>
        <a:p>
          <a:endParaRPr lang="zh-TW" altLang="en-US"/>
        </a:p>
      </dgm:t>
    </dgm:pt>
    <dgm:pt modelId="{F3578712-BAD4-481B-BD87-E8EA85F2E5FE}" type="pres">
      <dgm:prSet presAssocID="{F82379D5-52CE-457F-B2C2-929572B67A68}" presName="Name0" presStyleCnt="0">
        <dgm:presLayoutVars>
          <dgm:dir/>
          <dgm:animLvl val="lvl"/>
          <dgm:resizeHandles val="exact"/>
        </dgm:presLayoutVars>
      </dgm:prSet>
      <dgm:spPr/>
    </dgm:pt>
    <dgm:pt modelId="{80D74C46-DF49-4C82-A42A-C9A3C915F63C}" type="pres">
      <dgm:prSet presAssocID="{560D414F-BB8A-4B99-9497-1C9D9896C5FC}" presName="parTxOnly" presStyleLbl="node1" presStyleIdx="0" presStyleCnt="8" custScaleX="149444" custScaleY="139408">
        <dgm:presLayoutVars>
          <dgm:chMax val="0"/>
          <dgm:chPref val="0"/>
          <dgm:bulletEnabled val="1"/>
        </dgm:presLayoutVars>
      </dgm:prSet>
      <dgm:spPr/>
    </dgm:pt>
    <dgm:pt modelId="{FB0B9D30-51BD-483D-8D38-3F7F8BB5A446}" type="pres">
      <dgm:prSet presAssocID="{126178D4-38DD-409C-8BED-163F75223EFE}" presName="parTxOnlySpace" presStyleCnt="0"/>
      <dgm:spPr/>
    </dgm:pt>
    <dgm:pt modelId="{EBBFE6BB-5F95-45DA-9390-21946F188D79}" type="pres">
      <dgm:prSet presAssocID="{2641EF2E-D339-43B1-AF92-CD8292AE666B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EDA24BE0-2B7F-491B-93BB-8DF431C9B70F}" type="pres">
      <dgm:prSet presAssocID="{E5C7ED31-452C-4DA4-94FA-AE2162EB2C0F}" presName="parTxOnlySpace" presStyleCnt="0"/>
      <dgm:spPr/>
    </dgm:pt>
    <dgm:pt modelId="{5038DC57-9AB9-46B9-85BC-76A4F725BE29}" type="pres">
      <dgm:prSet presAssocID="{07308FD8-CA85-49D8-AC84-2E9AA30EA05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05AA2F-CE2A-4D4A-A403-F8AAA5A9C956}" type="pres">
      <dgm:prSet presAssocID="{DDE88B86-30B4-4A80-ACC8-F55EFB1688DE}" presName="parTxOnlySpace" presStyleCnt="0"/>
      <dgm:spPr/>
    </dgm:pt>
    <dgm:pt modelId="{9639D836-2A9C-4BEA-89CC-36DA403D55CB}" type="pres">
      <dgm:prSet presAssocID="{85101BBB-E37D-4C1B-9045-C9AF31411E3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7485EFA-6E50-424A-9664-67A7F55144FD}" type="pres">
      <dgm:prSet presAssocID="{682C7028-6F8C-4D75-BFDD-B747E407B61B}" presName="parTxOnlySpace" presStyleCnt="0"/>
      <dgm:spPr/>
    </dgm:pt>
    <dgm:pt modelId="{2FED60BC-45B8-4D54-956B-41F464BA11F7}" type="pres">
      <dgm:prSet presAssocID="{FDDE35FB-303F-429E-8359-FB07B8F1EBE0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AA9F6EC-33A9-4912-84AB-B4C8C52C75A4}" type="pres">
      <dgm:prSet presAssocID="{84B3821D-903E-45B2-8A72-404D8BE7DFF4}" presName="parTxOnlySpace" presStyleCnt="0"/>
      <dgm:spPr/>
    </dgm:pt>
    <dgm:pt modelId="{94C09712-CAE5-464B-A200-70FAA88B38E3}" type="pres">
      <dgm:prSet presAssocID="{E9399E6B-9265-4F3A-8EFF-1062A21AF95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056BC3-D94A-4176-B98E-6DB7C3E147AB}" type="pres">
      <dgm:prSet presAssocID="{66A0E52C-B87A-469E-BDF8-95240EAE7BCE}" presName="parTxOnlySpace" presStyleCnt="0"/>
      <dgm:spPr/>
    </dgm:pt>
    <dgm:pt modelId="{D47F1814-D3D0-49C9-AE41-67C8BF88179E}" type="pres">
      <dgm:prSet presAssocID="{EAC40704-45B1-4FDF-A233-DDEBE97B25B7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0BEF5DC-5B69-479F-B444-048FF30CE8D8}" type="pres">
      <dgm:prSet presAssocID="{9B573396-1E48-4026-8F90-E4937712A373}" presName="parTxOnlySpace" presStyleCnt="0"/>
      <dgm:spPr/>
    </dgm:pt>
    <dgm:pt modelId="{D302742F-8415-4B15-85FD-15EFDDD214DD}" type="pres">
      <dgm:prSet presAssocID="{301B33CF-25CC-42DF-B8B7-B9A14078B7B8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8B66131B-33D8-4BA7-9212-B5A719C460C9}" srcId="{F82379D5-52CE-457F-B2C2-929572B67A68}" destId="{85101BBB-E37D-4C1B-9045-C9AF31411E38}" srcOrd="3" destOrd="0" parTransId="{0EA59EBD-59DD-4F4C-A1FF-661EF95C4D1A}" sibTransId="{682C7028-6F8C-4D75-BFDD-B747E407B61B}"/>
    <dgm:cxn modelId="{02BF9627-C63B-4EDA-AC8F-D68426C96E36}" srcId="{F82379D5-52CE-457F-B2C2-929572B67A68}" destId="{301B33CF-25CC-42DF-B8B7-B9A14078B7B8}" srcOrd="7" destOrd="0" parTransId="{38A73B45-3D9D-410F-AA2F-B5992323E377}" sibTransId="{8CC23FE7-7F2F-4849-9DE0-00251C413709}"/>
    <dgm:cxn modelId="{EBD11F2D-AC48-413B-B35A-13D194E6EC4E}" type="presOf" srcId="{F82379D5-52CE-457F-B2C2-929572B67A68}" destId="{F3578712-BAD4-481B-BD87-E8EA85F2E5FE}" srcOrd="0" destOrd="0" presId="urn:microsoft.com/office/officeart/2005/8/layout/chevron1"/>
    <dgm:cxn modelId="{0EFAF441-F8DF-4B07-9FCF-B4D93E7A8381}" type="presOf" srcId="{2641EF2E-D339-43B1-AF92-CD8292AE666B}" destId="{EBBFE6BB-5F95-45DA-9390-21946F188D79}" srcOrd="0" destOrd="0" presId="urn:microsoft.com/office/officeart/2005/8/layout/chevron1"/>
    <dgm:cxn modelId="{1B1BE968-44C4-43B8-9688-07E6CB3A1244}" type="presOf" srcId="{E9399E6B-9265-4F3A-8EFF-1062A21AF959}" destId="{94C09712-CAE5-464B-A200-70FAA88B38E3}" srcOrd="0" destOrd="0" presId="urn:microsoft.com/office/officeart/2005/8/layout/chevron1"/>
    <dgm:cxn modelId="{8566954E-BB93-4C43-AA02-D5B94E76D3FA}" srcId="{F82379D5-52CE-457F-B2C2-929572B67A68}" destId="{07308FD8-CA85-49D8-AC84-2E9AA30EA05F}" srcOrd="2" destOrd="0" parTransId="{14BC5D35-6234-4A8A-9792-902935230E65}" sibTransId="{DDE88B86-30B4-4A80-ACC8-F55EFB1688DE}"/>
    <dgm:cxn modelId="{59684E77-27A0-40FA-A017-AB3EF3C053D4}" type="presOf" srcId="{301B33CF-25CC-42DF-B8B7-B9A14078B7B8}" destId="{D302742F-8415-4B15-85FD-15EFDDD214DD}" srcOrd="0" destOrd="0" presId="urn:microsoft.com/office/officeart/2005/8/layout/chevron1"/>
    <dgm:cxn modelId="{D051C582-402A-4B6A-AFF6-A6F471C3A43B}" type="presOf" srcId="{560D414F-BB8A-4B99-9497-1C9D9896C5FC}" destId="{80D74C46-DF49-4C82-A42A-C9A3C915F63C}" srcOrd="0" destOrd="0" presId="urn:microsoft.com/office/officeart/2005/8/layout/chevron1"/>
    <dgm:cxn modelId="{85314093-2E0A-4824-9054-BE8F7BC94ED5}" srcId="{F82379D5-52CE-457F-B2C2-929572B67A68}" destId="{560D414F-BB8A-4B99-9497-1C9D9896C5FC}" srcOrd="0" destOrd="0" parTransId="{99EFA67F-30E0-477F-81F4-16892B665CBC}" sibTransId="{126178D4-38DD-409C-8BED-163F75223EFE}"/>
    <dgm:cxn modelId="{4AB500A1-2C85-42ED-B975-B319D3AAB2FB}" type="presOf" srcId="{85101BBB-E37D-4C1B-9045-C9AF31411E38}" destId="{9639D836-2A9C-4BEA-89CC-36DA403D55CB}" srcOrd="0" destOrd="0" presId="urn:microsoft.com/office/officeart/2005/8/layout/chevron1"/>
    <dgm:cxn modelId="{742E91C5-4A1D-4146-8D9B-AD30708E53EB}" srcId="{F82379D5-52CE-457F-B2C2-929572B67A68}" destId="{FDDE35FB-303F-429E-8359-FB07B8F1EBE0}" srcOrd="4" destOrd="0" parTransId="{87AA2146-0883-4705-AB3E-F3D9B0203029}" sibTransId="{84B3821D-903E-45B2-8A72-404D8BE7DFF4}"/>
    <dgm:cxn modelId="{217F03E5-2D46-4E31-9805-B35DF05575DC}" srcId="{F82379D5-52CE-457F-B2C2-929572B67A68}" destId="{EAC40704-45B1-4FDF-A233-DDEBE97B25B7}" srcOrd="6" destOrd="0" parTransId="{B42E112E-40C5-43C1-BF3B-4DF0B22C680E}" sibTransId="{9B573396-1E48-4026-8F90-E4937712A373}"/>
    <dgm:cxn modelId="{0C65EAE6-C173-4671-8483-65A9A00A495B}" type="presOf" srcId="{07308FD8-CA85-49D8-AC84-2E9AA30EA05F}" destId="{5038DC57-9AB9-46B9-85BC-76A4F725BE29}" srcOrd="0" destOrd="0" presId="urn:microsoft.com/office/officeart/2005/8/layout/chevron1"/>
    <dgm:cxn modelId="{028FB6E7-28BE-48D4-9353-3D434C315722}" type="presOf" srcId="{FDDE35FB-303F-429E-8359-FB07B8F1EBE0}" destId="{2FED60BC-45B8-4D54-956B-41F464BA11F7}" srcOrd="0" destOrd="0" presId="urn:microsoft.com/office/officeart/2005/8/layout/chevron1"/>
    <dgm:cxn modelId="{A23D55F5-B4B6-4608-89FD-F25409937300}" srcId="{F82379D5-52CE-457F-B2C2-929572B67A68}" destId="{E9399E6B-9265-4F3A-8EFF-1062A21AF959}" srcOrd="5" destOrd="0" parTransId="{77228FCD-2D3B-4EB4-96B1-E4E6BB815478}" sibTransId="{66A0E52C-B87A-469E-BDF8-95240EAE7BCE}"/>
    <dgm:cxn modelId="{72E77CF5-F4C1-426F-8A19-CC7343396520}" type="presOf" srcId="{EAC40704-45B1-4FDF-A233-DDEBE97B25B7}" destId="{D47F1814-D3D0-49C9-AE41-67C8BF88179E}" srcOrd="0" destOrd="0" presId="urn:microsoft.com/office/officeart/2005/8/layout/chevron1"/>
    <dgm:cxn modelId="{D6421FFB-F0A6-4965-A44D-36B4CD9598B6}" srcId="{F82379D5-52CE-457F-B2C2-929572B67A68}" destId="{2641EF2E-D339-43B1-AF92-CD8292AE666B}" srcOrd="1" destOrd="0" parTransId="{2E888441-AC11-4CAC-888F-3E1993969B06}" sibTransId="{E5C7ED31-452C-4DA4-94FA-AE2162EB2C0F}"/>
    <dgm:cxn modelId="{AE611ABC-BA0F-4225-B3FC-321CD6C657C7}" type="presParOf" srcId="{F3578712-BAD4-481B-BD87-E8EA85F2E5FE}" destId="{80D74C46-DF49-4C82-A42A-C9A3C915F63C}" srcOrd="0" destOrd="0" presId="urn:microsoft.com/office/officeart/2005/8/layout/chevron1"/>
    <dgm:cxn modelId="{49477B3E-9A57-4BDF-A98A-9714180331E0}" type="presParOf" srcId="{F3578712-BAD4-481B-BD87-E8EA85F2E5FE}" destId="{FB0B9D30-51BD-483D-8D38-3F7F8BB5A446}" srcOrd="1" destOrd="0" presId="urn:microsoft.com/office/officeart/2005/8/layout/chevron1"/>
    <dgm:cxn modelId="{1B50C20E-9B09-4A5C-9914-CE7CB36E1847}" type="presParOf" srcId="{F3578712-BAD4-481B-BD87-E8EA85F2E5FE}" destId="{EBBFE6BB-5F95-45DA-9390-21946F188D79}" srcOrd="2" destOrd="0" presId="urn:microsoft.com/office/officeart/2005/8/layout/chevron1"/>
    <dgm:cxn modelId="{226BF4AC-996F-4605-AB54-E3DDAEEE7295}" type="presParOf" srcId="{F3578712-BAD4-481B-BD87-E8EA85F2E5FE}" destId="{EDA24BE0-2B7F-491B-93BB-8DF431C9B70F}" srcOrd="3" destOrd="0" presId="urn:microsoft.com/office/officeart/2005/8/layout/chevron1"/>
    <dgm:cxn modelId="{49E9E54F-3DD2-4FFD-AC3D-3814933FE6D1}" type="presParOf" srcId="{F3578712-BAD4-481B-BD87-E8EA85F2E5FE}" destId="{5038DC57-9AB9-46B9-85BC-76A4F725BE29}" srcOrd="4" destOrd="0" presId="urn:microsoft.com/office/officeart/2005/8/layout/chevron1"/>
    <dgm:cxn modelId="{7F0E043E-C8A0-4188-A692-575E23ABDDA2}" type="presParOf" srcId="{F3578712-BAD4-481B-BD87-E8EA85F2E5FE}" destId="{0905AA2F-CE2A-4D4A-A403-F8AAA5A9C956}" srcOrd="5" destOrd="0" presId="urn:microsoft.com/office/officeart/2005/8/layout/chevron1"/>
    <dgm:cxn modelId="{B77AFFCB-5C40-4363-AF37-9EE3F6286C7A}" type="presParOf" srcId="{F3578712-BAD4-481B-BD87-E8EA85F2E5FE}" destId="{9639D836-2A9C-4BEA-89CC-36DA403D55CB}" srcOrd="6" destOrd="0" presId="urn:microsoft.com/office/officeart/2005/8/layout/chevron1"/>
    <dgm:cxn modelId="{AEB9B161-ACFA-4317-9208-6A1C2A93E690}" type="presParOf" srcId="{F3578712-BAD4-481B-BD87-E8EA85F2E5FE}" destId="{D7485EFA-6E50-424A-9664-67A7F55144FD}" srcOrd="7" destOrd="0" presId="urn:microsoft.com/office/officeart/2005/8/layout/chevron1"/>
    <dgm:cxn modelId="{3F0FAA86-B9F6-4729-8843-6F7B1BA2894D}" type="presParOf" srcId="{F3578712-BAD4-481B-BD87-E8EA85F2E5FE}" destId="{2FED60BC-45B8-4D54-956B-41F464BA11F7}" srcOrd="8" destOrd="0" presId="urn:microsoft.com/office/officeart/2005/8/layout/chevron1"/>
    <dgm:cxn modelId="{BBC7102D-4E07-4F0E-9D07-57B298ECB3CC}" type="presParOf" srcId="{F3578712-BAD4-481B-BD87-E8EA85F2E5FE}" destId="{2AA9F6EC-33A9-4912-84AB-B4C8C52C75A4}" srcOrd="9" destOrd="0" presId="urn:microsoft.com/office/officeart/2005/8/layout/chevron1"/>
    <dgm:cxn modelId="{4B29FC54-AF46-4800-A84C-76BC7D7D5D09}" type="presParOf" srcId="{F3578712-BAD4-481B-BD87-E8EA85F2E5FE}" destId="{94C09712-CAE5-464B-A200-70FAA88B38E3}" srcOrd="10" destOrd="0" presId="urn:microsoft.com/office/officeart/2005/8/layout/chevron1"/>
    <dgm:cxn modelId="{585FE277-FB53-4F52-A957-6CF3EB5E7F65}" type="presParOf" srcId="{F3578712-BAD4-481B-BD87-E8EA85F2E5FE}" destId="{4B056BC3-D94A-4176-B98E-6DB7C3E147AB}" srcOrd="11" destOrd="0" presId="urn:microsoft.com/office/officeart/2005/8/layout/chevron1"/>
    <dgm:cxn modelId="{5130C9A4-C1AC-4A1F-A2C9-C4D1E6F1BAE9}" type="presParOf" srcId="{F3578712-BAD4-481B-BD87-E8EA85F2E5FE}" destId="{D47F1814-D3D0-49C9-AE41-67C8BF88179E}" srcOrd="12" destOrd="0" presId="urn:microsoft.com/office/officeart/2005/8/layout/chevron1"/>
    <dgm:cxn modelId="{083BBCA7-6B5F-49E6-B92E-B7816DEB3D2C}" type="presParOf" srcId="{F3578712-BAD4-481B-BD87-E8EA85F2E5FE}" destId="{B0BEF5DC-5B69-479F-B444-048FF30CE8D8}" srcOrd="13" destOrd="0" presId="urn:microsoft.com/office/officeart/2005/8/layout/chevron1"/>
    <dgm:cxn modelId="{DC242EF1-86F3-48F0-AE08-CA1D9C1E1058}" type="presParOf" srcId="{F3578712-BAD4-481B-BD87-E8EA85F2E5FE}" destId="{D302742F-8415-4B15-85FD-15EFDDD214D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4374" y="51643"/>
          <a:ext cx="1751515" cy="653556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152" y="51643"/>
        <a:ext cx="1097959" cy="653556"/>
      </dsp:txXfrm>
    </dsp:sp>
    <dsp:sp modelId="{EBBFE6BB-5F95-45DA-9390-21946F188D79}">
      <dsp:nvSpPr>
        <dsp:cNvPr id="0" name=""/>
        <dsp:cNvSpPr/>
      </dsp:nvSpPr>
      <dsp:spPr>
        <a:xfrm>
          <a:off x="16386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873092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6935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927911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832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3982730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1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7550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7965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2369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278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7188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760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008" y="144017"/>
        <a:ext cx="703213" cy="468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4374" y="51643"/>
          <a:ext cx="1751515" cy="653556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152" y="51643"/>
        <a:ext cx="1097959" cy="653556"/>
      </dsp:txXfrm>
    </dsp:sp>
    <dsp:sp modelId="{EBBFE6BB-5F95-45DA-9390-21946F188D79}">
      <dsp:nvSpPr>
        <dsp:cNvPr id="0" name=""/>
        <dsp:cNvSpPr/>
      </dsp:nvSpPr>
      <dsp:spPr>
        <a:xfrm>
          <a:off x="16386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873092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6935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927911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832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3982730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1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7550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7965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2369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278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7188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760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008" y="144017"/>
        <a:ext cx="703213" cy="4688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83574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839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3213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71844"/>
          <a:ext cx="1753203" cy="613154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64926" y="71844"/>
        <a:ext cx="1140049" cy="613154"/>
      </dsp:txXfrm>
    </dsp:sp>
    <dsp:sp modelId="{5038DC57-9AB9-46B9-85BC-76A4F725BE29}">
      <dsp:nvSpPr>
        <dsp:cNvPr id="0" name=""/>
        <dsp:cNvSpPr/>
      </dsp:nvSpPr>
      <dsp:spPr>
        <a:xfrm>
          <a:off x="2694351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928755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83574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839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3213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353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7934" y="144017"/>
        <a:ext cx="703213" cy="468808"/>
      </dsp:txXfrm>
    </dsp:sp>
    <dsp:sp modelId="{EBBFE6BB-5F95-45DA-9390-21946F188D79}">
      <dsp:nvSpPr>
        <dsp:cNvPr id="0" name=""/>
        <dsp:cNvSpPr/>
      </dsp:nvSpPr>
      <dsp:spPr>
        <a:xfrm>
          <a:off x="105834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292753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113169" y="92056"/>
          <a:ext cx="1753203" cy="572729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399534" y="92056"/>
        <a:ext cx="1180474" cy="572729"/>
      </dsp:txXfrm>
    </dsp:sp>
    <dsp:sp modelId="{9639D836-2A9C-4BEA-89CC-36DA403D55CB}">
      <dsp:nvSpPr>
        <dsp:cNvPr id="0" name=""/>
        <dsp:cNvSpPr/>
      </dsp:nvSpPr>
      <dsp:spPr>
        <a:xfrm>
          <a:off x="3749170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83574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98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8393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8809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3213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362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8032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844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851" y="144017"/>
        <a:ext cx="703213" cy="4688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781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1259" y="127943"/>
        <a:ext cx="751433" cy="500955"/>
      </dsp:txXfrm>
    </dsp:sp>
    <dsp:sp modelId="{EBBFE6BB-5F95-45DA-9390-21946F188D79}">
      <dsp:nvSpPr>
        <dsp:cNvPr id="0" name=""/>
        <dsp:cNvSpPr/>
      </dsp:nvSpPr>
      <dsp:spPr>
        <a:xfrm>
          <a:off x="1127931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378409" y="127943"/>
        <a:ext cx="751433" cy="500955"/>
      </dsp:txXfrm>
    </dsp:sp>
    <dsp:sp modelId="{5038DC57-9AB9-46B9-85BC-76A4F725BE29}">
      <dsp:nvSpPr>
        <dsp:cNvPr id="0" name=""/>
        <dsp:cNvSpPr/>
      </dsp:nvSpPr>
      <dsp:spPr>
        <a:xfrm>
          <a:off x="2255080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505558" y="127943"/>
        <a:ext cx="751433" cy="500955"/>
      </dsp:txXfrm>
    </dsp:sp>
    <dsp:sp modelId="{9639D836-2A9C-4BEA-89CC-36DA403D55CB}">
      <dsp:nvSpPr>
        <dsp:cNvPr id="0" name=""/>
        <dsp:cNvSpPr/>
      </dsp:nvSpPr>
      <dsp:spPr>
        <a:xfrm>
          <a:off x="3382230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32708" y="127943"/>
        <a:ext cx="751433" cy="500955"/>
      </dsp:txXfrm>
    </dsp:sp>
    <dsp:sp modelId="{2FED60BC-45B8-4D54-956B-41F464BA11F7}">
      <dsp:nvSpPr>
        <dsp:cNvPr id="0" name=""/>
        <dsp:cNvSpPr/>
      </dsp:nvSpPr>
      <dsp:spPr>
        <a:xfrm>
          <a:off x="4509380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4759858" y="127943"/>
        <a:ext cx="751433" cy="500955"/>
      </dsp:txXfrm>
    </dsp:sp>
    <dsp:sp modelId="{94C09712-CAE5-464B-A200-70FAA88B38E3}">
      <dsp:nvSpPr>
        <dsp:cNvPr id="0" name=""/>
        <dsp:cNvSpPr/>
      </dsp:nvSpPr>
      <dsp:spPr>
        <a:xfrm>
          <a:off x="5636530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5887008" y="127943"/>
        <a:ext cx="751433" cy="500955"/>
      </dsp:txXfrm>
    </dsp:sp>
    <dsp:sp modelId="{D47F1814-D3D0-49C9-AE41-67C8BF88179E}">
      <dsp:nvSpPr>
        <dsp:cNvPr id="0" name=""/>
        <dsp:cNvSpPr/>
      </dsp:nvSpPr>
      <dsp:spPr>
        <a:xfrm>
          <a:off x="6763680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014158" y="127943"/>
        <a:ext cx="751433" cy="500955"/>
      </dsp:txXfrm>
    </dsp:sp>
    <dsp:sp modelId="{D302742F-8415-4B15-85FD-15EFDDD214DD}">
      <dsp:nvSpPr>
        <dsp:cNvPr id="0" name=""/>
        <dsp:cNvSpPr/>
      </dsp:nvSpPr>
      <dsp:spPr>
        <a:xfrm>
          <a:off x="7890829" y="127943"/>
          <a:ext cx="1252388" cy="500955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141307" y="127943"/>
        <a:ext cx="751433" cy="5009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74C46-DF49-4C82-A42A-C9A3C915F63C}">
      <dsp:nvSpPr>
        <dsp:cNvPr id="0" name=""/>
        <dsp:cNvSpPr/>
      </dsp:nvSpPr>
      <dsp:spPr>
        <a:xfrm>
          <a:off x="4374" y="51643"/>
          <a:ext cx="1751515" cy="653556"/>
        </a:xfrm>
        <a:prstGeom prst="chevron">
          <a:avLst/>
        </a:prstGeom>
        <a:solidFill>
          <a:srgbClr val="39996E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提案動機</a:t>
          </a:r>
          <a:endParaRPr lang="en-US" altLang="zh-TW" sz="1600" b="1" kern="1200" dirty="0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152" y="51643"/>
        <a:ext cx="1097959" cy="653556"/>
      </dsp:txXfrm>
    </dsp:sp>
    <dsp:sp modelId="{EBBFE6BB-5F95-45DA-9390-21946F188D79}">
      <dsp:nvSpPr>
        <dsp:cNvPr id="0" name=""/>
        <dsp:cNvSpPr/>
      </dsp:nvSpPr>
      <dsp:spPr>
        <a:xfrm>
          <a:off x="1638688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成果展示</a:t>
          </a:r>
        </a:p>
      </dsp:txBody>
      <dsp:txXfrm>
        <a:off x="1873092" y="144017"/>
        <a:ext cx="703213" cy="468808"/>
      </dsp:txXfrm>
    </dsp:sp>
    <dsp:sp modelId="{5038DC57-9AB9-46B9-85BC-76A4F725BE29}">
      <dsp:nvSpPr>
        <dsp:cNvPr id="0" name=""/>
        <dsp:cNvSpPr/>
      </dsp:nvSpPr>
      <dsp:spPr>
        <a:xfrm>
          <a:off x="2693507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架構</a:t>
          </a:r>
        </a:p>
      </dsp:txBody>
      <dsp:txXfrm>
        <a:off x="2927911" y="144017"/>
        <a:ext cx="703213" cy="468808"/>
      </dsp:txXfrm>
    </dsp:sp>
    <dsp:sp modelId="{9639D836-2A9C-4BEA-89CC-36DA403D55CB}">
      <dsp:nvSpPr>
        <dsp:cNvPr id="0" name=""/>
        <dsp:cNvSpPr/>
      </dsp:nvSpPr>
      <dsp:spPr>
        <a:xfrm>
          <a:off x="374832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資料蒐集、前處理</a:t>
          </a:r>
        </a:p>
      </dsp:txBody>
      <dsp:txXfrm>
        <a:off x="3982730" y="144017"/>
        <a:ext cx="703213" cy="468808"/>
      </dsp:txXfrm>
    </dsp:sp>
    <dsp:sp modelId="{2FED60BC-45B8-4D54-956B-41F464BA11F7}">
      <dsp:nvSpPr>
        <dsp:cNvPr id="0" name=""/>
        <dsp:cNvSpPr/>
      </dsp:nvSpPr>
      <dsp:spPr>
        <a:xfrm>
          <a:off x="4803146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模型預測與選擇</a:t>
          </a:r>
        </a:p>
      </dsp:txBody>
      <dsp:txXfrm>
        <a:off x="5037550" y="144017"/>
        <a:ext cx="703213" cy="468808"/>
      </dsp:txXfrm>
    </dsp:sp>
    <dsp:sp modelId="{94C09712-CAE5-464B-A200-70FAA88B38E3}">
      <dsp:nvSpPr>
        <dsp:cNvPr id="0" name=""/>
        <dsp:cNvSpPr/>
      </dsp:nvSpPr>
      <dsp:spPr>
        <a:xfrm>
          <a:off x="5857965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雲端自動化部署</a:t>
          </a:r>
        </a:p>
      </dsp:txBody>
      <dsp:txXfrm>
        <a:off x="6092369" y="144017"/>
        <a:ext cx="703213" cy="468808"/>
      </dsp:txXfrm>
    </dsp:sp>
    <dsp:sp modelId="{D47F1814-D3D0-49C9-AE41-67C8BF88179E}">
      <dsp:nvSpPr>
        <dsp:cNvPr id="0" name=""/>
        <dsp:cNvSpPr/>
      </dsp:nvSpPr>
      <dsp:spPr>
        <a:xfrm>
          <a:off x="691278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Line Bot </a:t>
          </a: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流程圖</a:t>
          </a:r>
        </a:p>
      </dsp:txBody>
      <dsp:txXfrm>
        <a:off x="7147188" y="144017"/>
        <a:ext cx="703213" cy="468808"/>
      </dsp:txXfrm>
    </dsp:sp>
    <dsp:sp modelId="{D302742F-8415-4B15-85FD-15EFDDD214DD}">
      <dsp:nvSpPr>
        <dsp:cNvPr id="0" name=""/>
        <dsp:cNvSpPr/>
      </dsp:nvSpPr>
      <dsp:spPr>
        <a:xfrm>
          <a:off x="7967604" y="144017"/>
          <a:ext cx="1172021" cy="468808"/>
        </a:xfrm>
        <a:prstGeom prst="chevron">
          <a:avLst/>
        </a:prstGeom>
        <a:solidFill>
          <a:srgbClr val="FFC16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8202008" y="144017"/>
        <a:ext cx="703213" cy="468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313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225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3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525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357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50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540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42789226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42789226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資料合併及分類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資料格式轉換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遺失值填補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KNN 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ARIMA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補值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754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61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4307adfa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4307adfa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4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49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789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08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90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6742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652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16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4307adf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4307adf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903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7cbf8a5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7cbf8a5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00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79dea7c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79dea7c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599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79dea7c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79dea7c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33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3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33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hab Therapy HealthCare Center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70700" y="1954025"/>
            <a:ext cx="58029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54350" y="3366775"/>
            <a:ext cx="463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2254350" y="2313125"/>
            <a:ext cx="46356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48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835875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840480"/>
            <a:ext cx="3136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2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886150" y="1822375"/>
            <a:ext cx="35445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886150" y="2310975"/>
            <a:ext cx="3544500" cy="18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805388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805388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5664113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5664113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989450" y="16695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4898050" y="16749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1805388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05388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664113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664113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9894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0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671200" y="1362700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2671200" y="1840516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2671200" y="2444003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2671200" y="2921819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5"/>
          </p:nvPr>
        </p:nvSpPr>
        <p:spPr>
          <a:xfrm>
            <a:off x="2671200" y="3525307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6"/>
          </p:nvPr>
        </p:nvSpPr>
        <p:spPr>
          <a:xfrm>
            <a:off x="2671200" y="4003122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7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97436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"/>
          </p:nvPr>
        </p:nvSpPr>
        <p:spPr>
          <a:xfrm>
            <a:off x="1530713" y="2329600"/>
            <a:ext cx="16539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194732" y="2992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4"/>
          </p:nvPr>
        </p:nvSpPr>
        <p:spPr>
          <a:xfrm>
            <a:off x="3751082" y="3482125"/>
            <a:ext cx="1653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540301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6"/>
          </p:nvPr>
        </p:nvSpPr>
        <p:spPr>
          <a:xfrm>
            <a:off x="5959363" y="2329600"/>
            <a:ext cx="16539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9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909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2"/>
          </p:nvPr>
        </p:nvSpPr>
        <p:spPr>
          <a:xfrm>
            <a:off x="7909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3"/>
          </p:nvPr>
        </p:nvSpPr>
        <p:spPr>
          <a:xfrm>
            <a:off x="34846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34846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5"/>
          </p:nvPr>
        </p:nvSpPr>
        <p:spPr>
          <a:xfrm>
            <a:off x="61783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>
            <a:off x="61783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9" r:id="rId6"/>
    <p:sldLayoutId id="2147483665" r:id="rId7"/>
    <p:sldLayoutId id="2147483666" r:id="rId8"/>
    <p:sldLayoutId id="2147483669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hdphoto" Target="../media/hdphoto1.wdp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5" Type="http://schemas.openxmlformats.org/officeDocument/2006/relationships/image" Target="../media/image26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9.png"/><Relationship Id="rId18" Type="http://schemas.openxmlformats.org/officeDocument/2006/relationships/image" Target="../media/image35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30.png"/><Relationship Id="rId5" Type="http://schemas.openxmlformats.org/officeDocument/2006/relationships/image" Target="../media/image20.jpeg"/><Relationship Id="rId15" Type="http://schemas.openxmlformats.org/officeDocument/2006/relationships/image" Target="../media/image33.png"/><Relationship Id="rId10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3.png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ctrTitle"/>
          </p:nvPr>
        </p:nvSpPr>
        <p:spPr>
          <a:xfrm>
            <a:off x="2316938" y="1708875"/>
            <a:ext cx="3356408" cy="1130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Air@IoT</a:t>
            </a:r>
            <a:endParaRPr dirty="0"/>
          </a:p>
        </p:txBody>
      </p:sp>
      <p:sp>
        <p:nvSpPr>
          <p:cNvPr id="192" name="Google Shape;192;p3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40885A-3001-44B0-A7BE-7C0A5509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0786" r="10429" b="10648"/>
          <a:stretch/>
        </p:blipFill>
        <p:spPr>
          <a:xfrm>
            <a:off x="5702606" y="1660201"/>
            <a:ext cx="1123460" cy="1117922"/>
          </a:xfrm>
          <a:prstGeom prst="ellipse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A2AEF345-A62B-4F1C-A564-28CBAEC790CE}"/>
              </a:ext>
            </a:extLst>
          </p:cNvPr>
          <p:cNvSpPr txBox="1"/>
          <p:nvPr/>
        </p:nvSpPr>
        <p:spPr>
          <a:xfrm>
            <a:off x="1915739" y="3881045"/>
            <a:ext cx="5312521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 defTabSz="685800">
              <a:buClrTx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郭奕璋、王浤宇、劉佩萱、陳曉東、李姿慧、陳鐿壬</a:t>
            </a:r>
            <a:endParaRPr lang="zh-TW" altLang="en-US" sz="1600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6DF4F2FB-978E-47A9-9136-D59CF0739F61}"/>
              </a:ext>
            </a:extLst>
          </p:cNvPr>
          <p:cNvSpPr txBox="1"/>
          <p:nvPr/>
        </p:nvSpPr>
        <p:spPr>
          <a:xfrm>
            <a:off x="4380038" y="330410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第三組</a:t>
            </a:r>
            <a:endParaRPr lang="zh-CN" altLang="en-US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7" name="圖形 16">
            <a:extLst>
              <a:ext uri="{FF2B5EF4-FFF2-40B4-BE49-F238E27FC236}">
                <a16:creationId xmlns:a16="http://schemas.microsoft.com/office/drawing/2014/main" id="{88102187-9044-4035-B7C1-FF97381369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0384" y="3212899"/>
            <a:ext cx="519654" cy="519654"/>
          </a:xfrm>
          <a:prstGeom prst="rect">
            <a:avLst/>
          </a:prstGeom>
        </p:spPr>
      </p:pic>
      <p:pic>
        <p:nvPicPr>
          <p:cNvPr id="3" name="圖片 2" descr="一張含有 文字, 餐具 的圖片&#10;&#10;自動產生的描述">
            <a:extLst>
              <a:ext uri="{FF2B5EF4-FFF2-40B4-BE49-F238E27FC236}">
                <a16:creationId xmlns:a16="http://schemas.microsoft.com/office/drawing/2014/main" id="{14FA646E-3828-485D-BF5F-560B7F726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16" y="0"/>
            <a:ext cx="2224784" cy="8342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3394197" y="1024398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2755A8B8-2204-40CC-A0FA-28A6FBA4D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428898"/>
              </p:ext>
            </p:extLst>
          </p:nvPr>
        </p:nvGraphicFramePr>
        <p:xfrm>
          <a:off x="0" y="4375481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6022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8052734" y="-232779"/>
            <a:ext cx="858476" cy="132403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571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BF48FEA-3B2E-4BB9-A80C-2BD22B0F9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7" t="18550" r="29287" b="18018"/>
          <a:stretch/>
        </p:blipFill>
        <p:spPr>
          <a:xfrm>
            <a:off x="6331391" y="887462"/>
            <a:ext cx="762886" cy="617903"/>
          </a:xfrm>
          <a:prstGeom prst="rect">
            <a:avLst/>
          </a:prstGeom>
        </p:spPr>
      </p:pic>
      <p:sp>
        <p:nvSpPr>
          <p:cNvPr id="44" name="CustomShape 13">
            <a:extLst>
              <a:ext uri="{FF2B5EF4-FFF2-40B4-BE49-F238E27FC236}">
                <a16:creationId xmlns:a16="http://schemas.microsoft.com/office/drawing/2014/main" id="{093A715A-B068-4CAC-A7BE-3F11F3664B1A}"/>
              </a:ext>
            </a:extLst>
          </p:cNvPr>
          <p:cNvSpPr/>
          <p:nvPr/>
        </p:nvSpPr>
        <p:spPr>
          <a:xfrm>
            <a:off x="626187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zh-TW" altLang="en-US" sz="1050" b="1" spc="-1" dirty="0">
                <a:solidFill>
                  <a:prstClr val="black"/>
                </a:solidFill>
                <a:latin typeface="Arial"/>
              </a:rPr>
              <a:t>模型預測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90E2008-6E57-4A76-A394-38DA247587DE}"/>
              </a:ext>
            </a:extLst>
          </p:cNvPr>
          <p:cNvGrpSpPr/>
          <p:nvPr/>
        </p:nvGrpSpPr>
        <p:grpSpPr>
          <a:xfrm>
            <a:off x="252367" y="887462"/>
            <a:ext cx="2075488" cy="1393900"/>
            <a:chOff x="429083" y="1364391"/>
            <a:chExt cx="2767318" cy="1858532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5D683800-2EE5-41D1-802E-788571A5C3CB}"/>
                </a:ext>
              </a:extLst>
            </p:cNvPr>
            <p:cNvPicPr/>
            <p:nvPr/>
          </p:nvPicPr>
          <p:blipFill rotWithShape="1">
            <a:blip r:embed="rId4"/>
            <a:srcRect t="10731" b="15599"/>
            <a:stretch/>
          </p:blipFill>
          <p:spPr>
            <a:xfrm rot="19994400">
              <a:off x="2069706" y="2277333"/>
              <a:ext cx="821970" cy="605554"/>
            </a:xfrm>
            <a:prstGeom prst="rect">
              <a:avLst/>
            </a:prstGeom>
            <a:ln w="0">
              <a:solidFill>
                <a:srgbClr val="40B1F6"/>
              </a:solidFill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A3FE8CD-0D25-4844-A48C-44153FC0B933}"/>
                </a:ext>
              </a:extLst>
            </p:cNvPr>
            <p:cNvPicPr/>
            <p:nvPr/>
          </p:nvPicPr>
          <p:blipFill rotWithShape="1">
            <a:blip r:embed="rId5"/>
            <a:srcRect t="15150" b="22080"/>
            <a:stretch/>
          </p:blipFill>
          <p:spPr>
            <a:xfrm rot="670800">
              <a:off x="614746" y="2188705"/>
              <a:ext cx="1233196" cy="773753"/>
            </a:xfrm>
            <a:prstGeom prst="rect">
              <a:avLst/>
            </a:prstGeom>
            <a:ln w="0">
              <a:solidFill>
                <a:srgbClr val="40B1F6"/>
              </a:solidFill>
            </a:ln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11BF6924-F1FC-4C26-8F2A-DFE44EECEA06}"/>
                </a:ext>
              </a:extLst>
            </p:cNvPr>
            <p:cNvSpPr/>
            <p:nvPr/>
          </p:nvSpPr>
          <p:spPr>
            <a:xfrm>
              <a:off x="429083" y="1364391"/>
              <a:ext cx="2767318" cy="1858532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B041B27-C442-487A-BE5B-58FDAB1D5858}"/>
                </a:ext>
              </a:extLst>
            </p:cNvPr>
            <p:cNvSpPr txBox="1"/>
            <p:nvPr/>
          </p:nvSpPr>
          <p:spPr>
            <a:xfrm>
              <a:off x="609668" y="1530105"/>
              <a:ext cx="2400658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空氣品質偵測器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54283BF-E98F-41D5-AACA-11981781068A}"/>
              </a:ext>
            </a:extLst>
          </p:cNvPr>
          <p:cNvGrpSpPr/>
          <p:nvPr/>
        </p:nvGrpSpPr>
        <p:grpSpPr>
          <a:xfrm>
            <a:off x="252367" y="2478190"/>
            <a:ext cx="2077200" cy="2476677"/>
            <a:chOff x="496870" y="3470704"/>
            <a:chExt cx="2769600" cy="3302236"/>
          </a:xfrm>
        </p:grpSpPr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43C1C5EC-0B02-45A7-9821-D7B4D2B399CB}"/>
                </a:ext>
              </a:extLst>
            </p:cNvPr>
            <p:cNvSpPr/>
            <p:nvPr/>
          </p:nvSpPr>
          <p:spPr>
            <a:xfrm>
              <a:off x="496870" y="3470704"/>
              <a:ext cx="2769600" cy="3302236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pic>
          <p:nvPicPr>
            <p:cNvPr id="55" name="圖片 54" descr="一張含有 文字 的圖片&#10;&#10;自動產生的描述">
              <a:extLst>
                <a:ext uri="{FF2B5EF4-FFF2-40B4-BE49-F238E27FC236}">
                  <a16:creationId xmlns:a16="http://schemas.microsoft.com/office/drawing/2014/main" id="{04673097-6257-4134-9647-E4D474401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654406" y="3777479"/>
              <a:ext cx="2249625" cy="396771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4DB51C4-8BC7-4CE4-B27F-75DB43AF1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614068" y="5597674"/>
              <a:ext cx="2250000" cy="325705"/>
            </a:xfrm>
            <a:prstGeom prst="rect">
              <a:avLst/>
            </a:prstGeom>
          </p:spPr>
        </p:pic>
        <p:pic>
          <p:nvPicPr>
            <p:cNvPr id="57" name="圖片 56" descr="一張含有 文字 的圖片&#10;&#10;自動產生的描述">
              <a:extLst>
                <a:ext uri="{FF2B5EF4-FFF2-40B4-BE49-F238E27FC236}">
                  <a16:creationId xmlns:a16="http://schemas.microsoft.com/office/drawing/2014/main" id="{CDE2ED5E-B0DB-44E4-A130-4C40EB154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982359" y="6092855"/>
              <a:ext cx="1593717" cy="510608"/>
            </a:xfrm>
            <a:prstGeom prst="rect">
              <a:avLst/>
            </a:prstGeom>
          </p:spPr>
        </p:pic>
        <p:pic>
          <p:nvPicPr>
            <p:cNvPr id="58" name="圖片 57" descr="一張含有 文字 的圖片&#10;&#10;自動產生的描述">
              <a:extLst>
                <a:ext uri="{FF2B5EF4-FFF2-40B4-BE49-F238E27FC236}">
                  <a16:creationId xmlns:a16="http://schemas.microsoft.com/office/drawing/2014/main" id="{22C35021-42E8-4549-9D2A-F84239295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621194" y="4926545"/>
              <a:ext cx="2250000" cy="547672"/>
            </a:xfrm>
            <a:prstGeom prst="rect">
              <a:avLst/>
            </a:prstGeom>
          </p:spPr>
        </p:pic>
        <p:pic>
          <p:nvPicPr>
            <p:cNvPr id="59" name="圖形 58">
              <a:extLst>
                <a:ext uri="{FF2B5EF4-FFF2-40B4-BE49-F238E27FC236}">
                  <a16:creationId xmlns:a16="http://schemas.microsoft.com/office/drawing/2014/main" id="{11FE160C-96D6-448D-9468-D3DF230E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664" y="4294905"/>
              <a:ext cx="2003061" cy="510985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451049A0-A598-4D19-B297-4A755175F744}"/>
              </a:ext>
            </a:extLst>
          </p:cNvPr>
          <p:cNvPicPr/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8667" b="84000" l="17333" r="82667">
                        <a14:foregroundMark x1="44444" y1="83111" x2="44444" y2="83111"/>
                        <a14:foregroundMark x1="56000" y1="84444" x2="56000" y2="84444"/>
                        <a14:foregroundMark x1="82667" y1="58667" x2="82667" y2="58667"/>
                        <a14:foregroundMark x1="17333" y1="57333" x2="17333" y2="57333"/>
                        <a14:foregroundMark x1="53333" y1="25778" x2="53333" y2="25778"/>
                        <a14:backgroundMark x1="56444" y1="84889" x2="56444" y2="84889"/>
                      </a14:backgroundRemoval>
                    </a14:imgEffect>
                  </a14:imgLayer>
                </a14:imgProps>
              </a:ext>
            </a:extLst>
          </a:blip>
          <a:srcRect l="12572" t="11791" r="11817" b="12598"/>
          <a:stretch/>
        </p:blipFill>
        <p:spPr>
          <a:xfrm rot="18927426">
            <a:off x="2005052" y="4356978"/>
            <a:ext cx="579692" cy="600014"/>
          </a:xfrm>
          <a:prstGeom prst="rect">
            <a:avLst/>
          </a:prstGeom>
          <a:ln w="0">
            <a:noFill/>
          </a:ln>
        </p:spPr>
      </p:pic>
      <p:sp>
        <p:nvSpPr>
          <p:cNvPr id="65" name="箭號: 向上 64">
            <a:extLst>
              <a:ext uri="{FF2B5EF4-FFF2-40B4-BE49-F238E27FC236}">
                <a16:creationId xmlns:a16="http://schemas.microsoft.com/office/drawing/2014/main" id="{41269ACA-C88F-4999-9496-A0BFDD92095B}"/>
              </a:ext>
            </a:extLst>
          </p:cNvPr>
          <p:cNvSpPr/>
          <p:nvPr/>
        </p:nvSpPr>
        <p:spPr>
          <a:xfrm rot="5400000">
            <a:off x="2690957" y="2022459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7" name="箭號: 向上 66">
            <a:extLst>
              <a:ext uri="{FF2B5EF4-FFF2-40B4-BE49-F238E27FC236}">
                <a16:creationId xmlns:a16="http://schemas.microsoft.com/office/drawing/2014/main" id="{04F2D59D-A9FD-48B2-A580-DABBC2B9012E}"/>
              </a:ext>
            </a:extLst>
          </p:cNvPr>
          <p:cNvSpPr/>
          <p:nvPr/>
        </p:nvSpPr>
        <p:spPr>
          <a:xfrm rot="3870326">
            <a:off x="5220481" y="1780086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F13E5DC5-98C6-4B17-8A58-FD2F85FB41F3}"/>
              </a:ext>
            </a:extLst>
          </p:cNvPr>
          <p:cNvSpPr/>
          <p:nvPr/>
        </p:nvSpPr>
        <p:spPr>
          <a:xfrm>
            <a:off x="6122748" y="578097"/>
            <a:ext cx="2097272" cy="1393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93049C3C-4F61-4B2F-A3E9-A5BD0A2BB3F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39" y="858478"/>
            <a:ext cx="655328" cy="742291"/>
          </a:xfrm>
          <a:prstGeom prst="rect">
            <a:avLst/>
          </a:prstGeom>
        </p:spPr>
      </p:pic>
      <p:sp>
        <p:nvSpPr>
          <p:cNvPr id="70" name="CustomShape 13">
            <a:extLst>
              <a:ext uri="{FF2B5EF4-FFF2-40B4-BE49-F238E27FC236}">
                <a16:creationId xmlns:a16="http://schemas.microsoft.com/office/drawing/2014/main" id="{62522204-B86B-43A5-A7F1-A1032179778C}"/>
              </a:ext>
            </a:extLst>
          </p:cNvPr>
          <p:cNvSpPr/>
          <p:nvPr/>
        </p:nvSpPr>
        <p:spPr>
          <a:xfrm>
            <a:off x="725908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en-US" altLang="zh-TW" sz="1050" b="1" spc="-1" dirty="0">
                <a:solidFill>
                  <a:prstClr val="black"/>
                </a:solidFill>
                <a:latin typeface="Arial"/>
              </a:rPr>
              <a:t>Web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3FED1019-F0AD-4F2F-B8F4-D5266408193C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6602256" y="2990482"/>
            <a:ext cx="1339442" cy="992917"/>
          </a:xfrm>
          <a:prstGeom prst="rect">
            <a:avLst/>
          </a:prstGeom>
          <a:ln w="0">
            <a:noFill/>
          </a:ln>
        </p:spPr>
      </p:pic>
      <p:sp>
        <p:nvSpPr>
          <p:cNvPr id="72" name="箭號: 上-下雙向 71">
            <a:extLst>
              <a:ext uri="{FF2B5EF4-FFF2-40B4-BE49-F238E27FC236}">
                <a16:creationId xmlns:a16="http://schemas.microsoft.com/office/drawing/2014/main" id="{B8AEEFA0-DAD6-4968-A83A-70E726E82270}"/>
              </a:ext>
            </a:extLst>
          </p:cNvPr>
          <p:cNvSpPr/>
          <p:nvPr/>
        </p:nvSpPr>
        <p:spPr>
          <a:xfrm>
            <a:off x="7063713" y="2087132"/>
            <a:ext cx="390746" cy="795527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2CC26DC-6274-417F-9496-DD21254ED278}"/>
              </a:ext>
            </a:extLst>
          </p:cNvPr>
          <p:cNvGrpSpPr/>
          <p:nvPr/>
        </p:nvGrpSpPr>
        <p:grpSpPr>
          <a:xfrm>
            <a:off x="5381229" y="3973266"/>
            <a:ext cx="725571" cy="937169"/>
            <a:chOff x="8160302" y="4827611"/>
            <a:chExt cx="967428" cy="1249558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F27B3E59-9C28-432E-B244-26470C71A0E7}"/>
                </a:ext>
              </a:extLst>
            </p:cNvPr>
            <p:cNvPicPr/>
            <p:nvPr/>
          </p:nvPicPr>
          <p:blipFill>
            <a:blip r:embed="rId16"/>
            <a:stretch/>
          </p:blipFill>
          <p:spPr>
            <a:xfrm>
              <a:off x="8160302" y="4827611"/>
              <a:ext cx="967428" cy="1018369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AE0CA00-5459-493D-ACBA-FA3F2D11B5CE}"/>
                </a:ext>
              </a:extLst>
            </p:cNvPr>
            <p:cNvPicPr/>
            <p:nvPr/>
          </p:nvPicPr>
          <p:blipFill>
            <a:blip r:embed="rId17"/>
            <a:srcRect l="8841" t="12491" r="54685" b="17495"/>
            <a:stretch/>
          </p:blipFill>
          <p:spPr>
            <a:xfrm>
              <a:off x="8339681" y="5583006"/>
              <a:ext cx="536396" cy="494163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6" name="箭號: 上-下雙向 75">
            <a:extLst>
              <a:ext uri="{FF2B5EF4-FFF2-40B4-BE49-F238E27FC236}">
                <a16:creationId xmlns:a16="http://schemas.microsoft.com/office/drawing/2014/main" id="{05640060-9154-4D61-A36C-E85E73CA3AF2}"/>
              </a:ext>
            </a:extLst>
          </p:cNvPr>
          <p:cNvSpPr/>
          <p:nvPr/>
        </p:nvSpPr>
        <p:spPr>
          <a:xfrm rot="3496506">
            <a:off x="6321273" y="3696610"/>
            <a:ext cx="390746" cy="867192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383344-7B4B-473E-8D55-AB5C860F3F2E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3466093" y="1717693"/>
            <a:ext cx="1697942" cy="1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8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8052734" y="-232779"/>
            <a:ext cx="858476" cy="132403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6988191" y="4298224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571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90E2008-6E57-4A76-A394-38DA247587DE}"/>
              </a:ext>
            </a:extLst>
          </p:cNvPr>
          <p:cNvGrpSpPr/>
          <p:nvPr/>
        </p:nvGrpSpPr>
        <p:grpSpPr>
          <a:xfrm>
            <a:off x="515581" y="826347"/>
            <a:ext cx="2075488" cy="1393900"/>
            <a:chOff x="429083" y="1364391"/>
            <a:chExt cx="2767318" cy="1858532"/>
          </a:xfrm>
        </p:grpSpPr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11BF6924-F1FC-4C26-8F2A-DFE44EECEA06}"/>
                </a:ext>
              </a:extLst>
            </p:cNvPr>
            <p:cNvSpPr/>
            <p:nvPr/>
          </p:nvSpPr>
          <p:spPr>
            <a:xfrm>
              <a:off x="429083" y="1364391"/>
              <a:ext cx="2767318" cy="1858532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B041B27-C442-487A-BE5B-58FDAB1D5858}"/>
                </a:ext>
              </a:extLst>
            </p:cNvPr>
            <p:cNvSpPr txBox="1"/>
            <p:nvPr/>
          </p:nvSpPr>
          <p:spPr>
            <a:xfrm>
              <a:off x="609668" y="1530105"/>
              <a:ext cx="2400658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空氣品質偵測器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54283BF-E98F-41D5-AACA-11981781068A}"/>
              </a:ext>
            </a:extLst>
          </p:cNvPr>
          <p:cNvGrpSpPr/>
          <p:nvPr/>
        </p:nvGrpSpPr>
        <p:grpSpPr>
          <a:xfrm>
            <a:off x="515581" y="2417075"/>
            <a:ext cx="2077200" cy="2476677"/>
            <a:chOff x="496870" y="3470704"/>
            <a:chExt cx="2769600" cy="3302236"/>
          </a:xfrm>
        </p:grpSpPr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43C1C5EC-0B02-45A7-9821-D7B4D2B399CB}"/>
                </a:ext>
              </a:extLst>
            </p:cNvPr>
            <p:cNvSpPr/>
            <p:nvPr/>
          </p:nvSpPr>
          <p:spPr>
            <a:xfrm>
              <a:off x="496870" y="3470704"/>
              <a:ext cx="2769600" cy="3302236"/>
            </a:xfrm>
            <a:prstGeom prst="round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pic>
          <p:nvPicPr>
            <p:cNvPr id="55" name="圖片 54" descr="一張含有 文字 的圖片&#10;&#10;自動產生的描述">
              <a:extLst>
                <a:ext uri="{FF2B5EF4-FFF2-40B4-BE49-F238E27FC236}">
                  <a16:creationId xmlns:a16="http://schemas.microsoft.com/office/drawing/2014/main" id="{04673097-6257-4134-9647-E4D474401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654406" y="3777479"/>
              <a:ext cx="2249625" cy="396771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4DB51C4-8BC7-4CE4-B27F-75DB43AF1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614068" y="5597674"/>
              <a:ext cx="2250000" cy="325705"/>
            </a:xfrm>
            <a:prstGeom prst="rect">
              <a:avLst/>
            </a:prstGeom>
          </p:spPr>
        </p:pic>
        <p:pic>
          <p:nvPicPr>
            <p:cNvPr id="57" name="圖片 56" descr="一張含有 文字 的圖片&#10;&#10;自動產生的描述">
              <a:extLst>
                <a:ext uri="{FF2B5EF4-FFF2-40B4-BE49-F238E27FC236}">
                  <a16:creationId xmlns:a16="http://schemas.microsoft.com/office/drawing/2014/main" id="{CDE2ED5E-B0DB-44E4-A130-4C40EB154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982359" y="6092855"/>
              <a:ext cx="1593717" cy="510608"/>
            </a:xfrm>
            <a:prstGeom prst="rect">
              <a:avLst/>
            </a:prstGeom>
          </p:spPr>
        </p:pic>
        <p:pic>
          <p:nvPicPr>
            <p:cNvPr id="58" name="圖片 57" descr="一張含有 文字 的圖片&#10;&#10;自動產生的描述">
              <a:extLst>
                <a:ext uri="{FF2B5EF4-FFF2-40B4-BE49-F238E27FC236}">
                  <a16:creationId xmlns:a16="http://schemas.microsoft.com/office/drawing/2014/main" id="{22C35021-42E8-4549-9D2A-F84239295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621194" y="4926545"/>
              <a:ext cx="2250000" cy="547672"/>
            </a:xfrm>
            <a:prstGeom prst="rect">
              <a:avLst/>
            </a:prstGeom>
          </p:spPr>
        </p:pic>
        <p:pic>
          <p:nvPicPr>
            <p:cNvPr id="59" name="圖形 58">
              <a:extLst>
                <a:ext uri="{FF2B5EF4-FFF2-40B4-BE49-F238E27FC236}">
                  <a16:creationId xmlns:a16="http://schemas.microsoft.com/office/drawing/2014/main" id="{11FE160C-96D6-448D-9468-D3DF230E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4664" y="4294905"/>
              <a:ext cx="2003061" cy="510985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451049A0-A598-4D19-B297-4A755175F744}"/>
              </a:ext>
            </a:extLst>
          </p:cNvPr>
          <p:cNvPicPr/>
          <p:nvPr/>
        </p:nvPicPr>
        <p:blipFill>
          <a:blip r:embed="rId9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667" b="84000" l="17333" r="82667">
                        <a14:foregroundMark x1="44444" y1="83111" x2="44444" y2="83111"/>
                        <a14:foregroundMark x1="56000" y1="84444" x2="56000" y2="84444"/>
                        <a14:foregroundMark x1="82667" y1="58667" x2="82667" y2="58667"/>
                        <a14:foregroundMark x1="17333" y1="57333" x2="17333" y2="57333"/>
                        <a14:foregroundMark x1="53333" y1="25778" x2="53333" y2="25778"/>
                        <a14:backgroundMark x1="56444" y1="84889" x2="56444" y2="84889"/>
                      </a14:backgroundRemoval>
                    </a14:imgEffect>
                  </a14:imgLayer>
                </a14:imgProps>
              </a:ext>
            </a:extLst>
          </a:blip>
          <a:srcRect l="12572" t="11791" r="11817" b="12598"/>
          <a:stretch/>
        </p:blipFill>
        <p:spPr>
          <a:xfrm rot="18927426">
            <a:off x="2268266" y="4295863"/>
            <a:ext cx="579692" cy="60001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箭號: 向上 64">
            <a:extLst>
              <a:ext uri="{FF2B5EF4-FFF2-40B4-BE49-F238E27FC236}">
                <a16:creationId xmlns:a16="http://schemas.microsoft.com/office/drawing/2014/main" id="{41269ACA-C88F-4999-9496-A0BFDD92095B}"/>
              </a:ext>
            </a:extLst>
          </p:cNvPr>
          <p:cNvSpPr/>
          <p:nvPr/>
        </p:nvSpPr>
        <p:spPr>
          <a:xfrm rot="5400000">
            <a:off x="2954171" y="1961344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7" name="箭號: 向上 66">
            <a:extLst>
              <a:ext uri="{FF2B5EF4-FFF2-40B4-BE49-F238E27FC236}">
                <a16:creationId xmlns:a16="http://schemas.microsoft.com/office/drawing/2014/main" id="{04F2D59D-A9FD-48B2-A580-DABBC2B9012E}"/>
              </a:ext>
            </a:extLst>
          </p:cNvPr>
          <p:cNvSpPr/>
          <p:nvPr/>
        </p:nvSpPr>
        <p:spPr>
          <a:xfrm rot="3862362">
            <a:off x="5478921" y="1317386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F13E5DC5-98C6-4B17-8A58-FD2F85FB41F3}"/>
              </a:ext>
            </a:extLst>
          </p:cNvPr>
          <p:cNvSpPr/>
          <p:nvPr/>
        </p:nvSpPr>
        <p:spPr>
          <a:xfrm>
            <a:off x="6188689" y="523132"/>
            <a:ext cx="1836190" cy="10845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2" name="箭號: 上-下雙向 71">
            <a:extLst>
              <a:ext uri="{FF2B5EF4-FFF2-40B4-BE49-F238E27FC236}">
                <a16:creationId xmlns:a16="http://schemas.microsoft.com/office/drawing/2014/main" id="{B8AEEFA0-DAD6-4968-A83A-70E726E82270}"/>
              </a:ext>
            </a:extLst>
          </p:cNvPr>
          <p:cNvSpPr/>
          <p:nvPr/>
        </p:nvSpPr>
        <p:spPr>
          <a:xfrm>
            <a:off x="6911411" y="1734740"/>
            <a:ext cx="390746" cy="795527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2CC26DC-6274-417F-9496-DD21254ED278}"/>
              </a:ext>
            </a:extLst>
          </p:cNvPr>
          <p:cNvGrpSpPr/>
          <p:nvPr/>
        </p:nvGrpSpPr>
        <p:grpSpPr>
          <a:xfrm>
            <a:off x="5067806" y="3943608"/>
            <a:ext cx="1159091" cy="1069396"/>
            <a:chOff x="7144028" y="4462607"/>
            <a:chExt cx="1946919" cy="1796257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F27B3E59-9C28-432E-B244-26470C71A0E7}"/>
                </a:ext>
              </a:extLst>
            </p:cNvPr>
            <p:cNvPicPr/>
            <p:nvPr/>
          </p:nvPicPr>
          <p:blipFill>
            <a:blip r:embed="rId11"/>
            <a:srcRect/>
            <a:stretch/>
          </p:blipFill>
          <p:spPr>
            <a:xfrm>
              <a:off x="7144028" y="4462607"/>
              <a:ext cx="1796259" cy="1796257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AE0CA00-5459-493D-ACBA-FA3F2D11B5CE}"/>
                </a:ext>
              </a:extLst>
            </p:cNvPr>
            <p:cNvPicPr/>
            <p:nvPr/>
          </p:nvPicPr>
          <p:blipFill>
            <a:blip r:embed="rId12"/>
            <a:srcRect t="3937" b="3937"/>
            <a:stretch/>
          </p:blipFill>
          <p:spPr>
            <a:xfrm>
              <a:off x="8359574" y="5452283"/>
              <a:ext cx="731373" cy="665177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6" name="箭號: 上-下雙向 75">
            <a:extLst>
              <a:ext uri="{FF2B5EF4-FFF2-40B4-BE49-F238E27FC236}">
                <a16:creationId xmlns:a16="http://schemas.microsoft.com/office/drawing/2014/main" id="{05640060-9154-4D61-A36C-E85E73CA3AF2}"/>
              </a:ext>
            </a:extLst>
          </p:cNvPr>
          <p:cNvSpPr/>
          <p:nvPr/>
        </p:nvSpPr>
        <p:spPr>
          <a:xfrm rot="3223972">
            <a:off x="6213319" y="3566806"/>
            <a:ext cx="390746" cy="946658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383344-7B4B-473E-8D55-AB5C860F3F2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729307" y="1656578"/>
            <a:ext cx="1697942" cy="1697942"/>
          </a:xfrm>
          <a:prstGeom prst="rect">
            <a:avLst/>
          </a:prstGeom>
        </p:spPr>
      </p:pic>
      <p:sp>
        <p:nvSpPr>
          <p:cNvPr id="44" name="CustomShape 13">
            <a:extLst>
              <a:ext uri="{FF2B5EF4-FFF2-40B4-BE49-F238E27FC236}">
                <a16:creationId xmlns:a16="http://schemas.microsoft.com/office/drawing/2014/main" id="{093A715A-B068-4CAC-A7BE-3F11F3664B1A}"/>
              </a:ext>
            </a:extLst>
          </p:cNvPr>
          <p:cNvSpPr/>
          <p:nvPr/>
        </p:nvSpPr>
        <p:spPr>
          <a:xfrm>
            <a:off x="6988191" y="1136976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zh-TW" altLang="en-US" sz="1050" b="1" spc="-1" dirty="0">
                <a:solidFill>
                  <a:prstClr val="black"/>
                </a:solidFill>
                <a:latin typeface="Arial"/>
              </a:rPr>
              <a:t>模型預測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262AF5-A050-4346-87E2-52EF45DE4A4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298063" y="611481"/>
            <a:ext cx="753581" cy="753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C90687-77BA-4792-A119-866B6938FC2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72" r="372"/>
          <a:stretch/>
        </p:blipFill>
        <p:spPr>
          <a:xfrm>
            <a:off x="6180097" y="2600666"/>
            <a:ext cx="1616187" cy="1191271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660D50F5-F11E-4172-AB93-C77158A9A059}"/>
              </a:ext>
            </a:extLst>
          </p:cNvPr>
          <p:cNvGrpSpPr/>
          <p:nvPr/>
        </p:nvGrpSpPr>
        <p:grpSpPr>
          <a:xfrm>
            <a:off x="7528248" y="2637585"/>
            <a:ext cx="494912" cy="614297"/>
            <a:chOff x="8361033" y="4085468"/>
            <a:chExt cx="693251" cy="860481"/>
          </a:xfrm>
        </p:grpSpPr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93049C3C-4F61-4B2F-A3E9-A5BD0A2B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033" y="4085468"/>
              <a:ext cx="655328" cy="742291"/>
            </a:xfrm>
            <a:prstGeom prst="rect">
              <a:avLst/>
            </a:prstGeom>
          </p:spPr>
        </p:pic>
        <p:sp>
          <p:nvSpPr>
            <p:cNvPr id="70" name="CustomShape 13">
              <a:extLst>
                <a:ext uri="{FF2B5EF4-FFF2-40B4-BE49-F238E27FC236}">
                  <a16:creationId xmlns:a16="http://schemas.microsoft.com/office/drawing/2014/main" id="{62522204-B86B-43A5-A7F1-A1032179778C}"/>
                </a:ext>
              </a:extLst>
            </p:cNvPr>
            <p:cNvSpPr/>
            <p:nvPr/>
          </p:nvSpPr>
          <p:spPr>
            <a:xfrm>
              <a:off x="8371422" y="4709569"/>
              <a:ext cx="682862" cy="236380"/>
            </a:xfrm>
            <a:custGeom>
              <a:avLst/>
              <a:gdLst/>
              <a:ahLst/>
              <a:cxnLst/>
              <a:rect l="0" t="0" r="r" b="b"/>
              <a:pathLst>
                <a:path w="1502" h="827">
                  <a:moveTo>
                    <a:pt x="137" y="0"/>
                  </a:moveTo>
                  <a:lnTo>
                    <a:pt x="138" y="0"/>
                  </a:lnTo>
                  <a:cubicBezTo>
                    <a:pt x="114" y="0"/>
                    <a:pt x="90" y="6"/>
                    <a:pt x="69" y="18"/>
                  </a:cubicBezTo>
                  <a:cubicBezTo>
                    <a:pt x="48" y="31"/>
                    <a:pt x="31" y="48"/>
                    <a:pt x="18" y="69"/>
                  </a:cubicBezTo>
                  <a:cubicBezTo>
                    <a:pt x="6" y="90"/>
                    <a:pt x="0" y="114"/>
                    <a:pt x="0" y="138"/>
                  </a:cubicBezTo>
                  <a:lnTo>
                    <a:pt x="0" y="688"/>
                  </a:lnTo>
                  <a:lnTo>
                    <a:pt x="0" y="688"/>
                  </a:lnTo>
                  <a:cubicBezTo>
                    <a:pt x="0" y="712"/>
                    <a:pt x="6" y="736"/>
                    <a:pt x="18" y="757"/>
                  </a:cubicBezTo>
                  <a:cubicBezTo>
                    <a:pt x="31" y="778"/>
                    <a:pt x="48" y="795"/>
                    <a:pt x="69" y="808"/>
                  </a:cubicBezTo>
                  <a:cubicBezTo>
                    <a:pt x="90" y="820"/>
                    <a:pt x="114" y="826"/>
                    <a:pt x="138" y="826"/>
                  </a:cubicBezTo>
                  <a:lnTo>
                    <a:pt x="1363" y="826"/>
                  </a:lnTo>
                  <a:lnTo>
                    <a:pt x="1363" y="826"/>
                  </a:lnTo>
                  <a:cubicBezTo>
                    <a:pt x="1387" y="826"/>
                    <a:pt x="1411" y="820"/>
                    <a:pt x="1432" y="808"/>
                  </a:cubicBezTo>
                  <a:cubicBezTo>
                    <a:pt x="1453" y="795"/>
                    <a:pt x="1470" y="778"/>
                    <a:pt x="1483" y="757"/>
                  </a:cubicBezTo>
                  <a:cubicBezTo>
                    <a:pt x="1495" y="736"/>
                    <a:pt x="1501" y="712"/>
                    <a:pt x="1501" y="688"/>
                  </a:cubicBezTo>
                  <a:lnTo>
                    <a:pt x="1501" y="137"/>
                  </a:lnTo>
                  <a:lnTo>
                    <a:pt x="1501" y="138"/>
                  </a:lnTo>
                  <a:lnTo>
                    <a:pt x="1501" y="138"/>
                  </a:lnTo>
                  <a:cubicBezTo>
                    <a:pt x="1501" y="114"/>
                    <a:pt x="1495" y="90"/>
                    <a:pt x="1483" y="69"/>
                  </a:cubicBezTo>
                  <a:cubicBezTo>
                    <a:pt x="1470" y="48"/>
                    <a:pt x="1453" y="31"/>
                    <a:pt x="1432" y="18"/>
                  </a:cubicBezTo>
                  <a:cubicBezTo>
                    <a:pt x="1411" y="6"/>
                    <a:pt x="1387" y="0"/>
                    <a:pt x="1363" y="0"/>
                  </a:cubicBezTo>
                  <a:lnTo>
                    <a:pt x="137" y="0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1635" tIns="40817" rIns="81635" bIns="40817" anchor="ctr">
              <a:noAutofit/>
            </a:bodyPr>
            <a:lstStyle/>
            <a:p>
              <a:pPr algn="ctr" defTabSz="829406"/>
              <a:r>
                <a:rPr lang="en-US" altLang="zh-TW" sz="1050" b="1" spc="-1" dirty="0">
                  <a:solidFill>
                    <a:prstClr val="black"/>
                  </a:solidFill>
                  <a:latin typeface="Arial"/>
                </a:rPr>
                <a:t>Web</a:t>
              </a:r>
              <a:endParaRPr lang="en-US" sz="1050" b="1" spc="-1" dirty="0">
                <a:solidFill>
                  <a:prstClr val="black"/>
                </a:solidFill>
                <a:latin typeface="Arial"/>
              </a:endParaRPr>
            </a:p>
          </p:txBody>
        </p:sp>
      </p:grpSp>
      <p:pic>
        <p:nvPicPr>
          <p:cNvPr id="77" name="圖片 76">
            <a:extLst>
              <a:ext uri="{FF2B5EF4-FFF2-40B4-BE49-F238E27FC236}">
                <a16:creationId xmlns:a16="http://schemas.microsoft.com/office/drawing/2014/main" id="{38F25722-65C2-4D56-B13D-C97523A451FD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 rot="20319656">
            <a:off x="757087" y="1362912"/>
            <a:ext cx="746016" cy="751501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EF7E15E8-40B5-47EA-9E54-114C851FFDC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496606">
            <a:off x="1665618" y="1428621"/>
            <a:ext cx="661631" cy="6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9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8779" y="1593299"/>
            <a:ext cx="1593426" cy="15934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E7C49-6F0D-44A1-BC81-11100515F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01" y="147315"/>
            <a:ext cx="1528309" cy="15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-1462878" y="3474593"/>
            <a:ext cx="1097118" cy="404816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3314085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E1A44ED-C5D3-4C65-87F3-C184CB4872A5}"/>
              </a:ext>
            </a:extLst>
          </p:cNvPr>
          <p:cNvGrpSpPr/>
          <p:nvPr/>
        </p:nvGrpSpPr>
        <p:grpSpPr>
          <a:xfrm>
            <a:off x="904007" y="1111127"/>
            <a:ext cx="7142212" cy="3468188"/>
            <a:chOff x="1256550" y="1374475"/>
            <a:chExt cx="6630900" cy="3219900"/>
          </a:xfrm>
        </p:grpSpPr>
        <p:cxnSp>
          <p:nvCxnSpPr>
            <p:cNvPr id="25" name="Google Shape;430;p50">
              <a:extLst>
                <a:ext uri="{FF2B5EF4-FFF2-40B4-BE49-F238E27FC236}">
                  <a16:creationId xmlns:a16="http://schemas.microsoft.com/office/drawing/2014/main" id="{BA4BB05B-01D1-4189-B142-85692516437B}"/>
                </a:ext>
              </a:extLst>
            </p:cNvPr>
            <p:cNvCxnSpPr/>
            <p:nvPr/>
          </p:nvCxnSpPr>
          <p:spPr>
            <a:xfrm>
              <a:off x="1256550" y="2984425"/>
              <a:ext cx="663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31;p50">
              <a:extLst>
                <a:ext uri="{FF2B5EF4-FFF2-40B4-BE49-F238E27FC236}">
                  <a16:creationId xmlns:a16="http://schemas.microsoft.com/office/drawing/2014/main" id="{79C30C43-E842-4061-BCA2-CB96A56CDFE0}"/>
                </a:ext>
              </a:extLst>
            </p:cNvPr>
            <p:cNvCxnSpPr/>
            <p:nvPr/>
          </p:nvCxnSpPr>
          <p:spPr>
            <a:xfrm>
              <a:off x="4569650" y="1374475"/>
              <a:ext cx="0" cy="321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" name="圖形 41">
              <a:extLst>
                <a:ext uri="{FF2B5EF4-FFF2-40B4-BE49-F238E27FC236}">
                  <a16:creationId xmlns:a16="http://schemas.microsoft.com/office/drawing/2014/main" id="{98E493CC-7E4D-4E75-9788-8ECF7F11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0261" y="2139244"/>
              <a:ext cx="2577138" cy="657434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503802C-7F78-4AF5-8C68-C4922F526978}"/>
                </a:ext>
              </a:extLst>
            </p:cNvPr>
            <p:cNvSpPr txBox="1"/>
            <p:nvPr/>
          </p:nvSpPr>
          <p:spPr>
            <a:xfrm>
              <a:off x="1737336" y="154548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空氣品質指標</a:t>
              </a:r>
              <a:endParaRPr kumimoji="0" lang="en-US" altLang="zh-TW" sz="18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EA576B0-BE86-4AF8-9B5D-57B3ACE58E9A}"/>
                </a:ext>
              </a:extLst>
            </p:cNvPr>
            <p:cNvSpPr txBox="1"/>
            <p:nvPr/>
          </p:nvSpPr>
          <p:spPr>
            <a:xfrm>
              <a:off x="5169412" y="154305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氣象相關資料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9B89E72-C14F-4F3A-92E6-23471DFCE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1645374" y="4046628"/>
              <a:ext cx="2486910" cy="360000"/>
            </a:xfrm>
            <a:prstGeom prst="rect">
              <a:avLst/>
            </a:prstGeom>
          </p:spPr>
        </p:pic>
        <p:pic>
          <p:nvPicPr>
            <p:cNvPr id="48" name="圖片 47" descr="一張含有 文字 的圖片&#10;&#10;自動產生的描述">
              <a:extLst>
                <a:ext uri="{FF2B5EF4-FFF2-40B4-BE49-F238E27FC236}">
                  <a16:creationId xmlns:a16="http://schemas.microsoft.com/office/drawing/2014/main" id="{AB95D780-0BEB-4B8D-970C-206F4D5CA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5336969" y="3681651"/>
              <a:ext cx="2022547" cy="648000"/>
            </a:xfrm>
            <a:prstGeom prst="rect">
              <a:avLst/>
            </a:prstGeom>
          </p:spPr>
        </p:pic>
        <p:pic>
          <p:nvPicPr>
            <p:cNvPr id="49" name="圖片 48" descr="一張含有 文字 的圖片&#10;&#10;自動產生的描述">
              <a:extLst>
                <a:ext uri="{FF2B5EF4-FFF2-40B4-BE49-F238E27FC236}">
                  <a16:creationId xmlns:a16="http://schemas.microsoft.com/office/drawing/2014/main" id="{CD178A5D-3CC5-48F9-9C65-021741446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4886586" y="2063483"/>
              <a:ext cx="2662177" cy="648000"/>
            </a:xfrm>
            <a:prstGeom prst="rect">
              <a:avLst/>
            </a:prstGeom>
          </p:spPr>
        </p:pic>
        <p:pic>
          <p:nvPicPr>
            <p:cNvPr id="52" name="圖片 51" descr="一張含有 文字 的圖片&#10;&#10;自動產生的描述">
              <a:extLst>
                <a:ext uri="{FF2B5EF4-FFF2-40B4-BE49-F238E27FC236}">
                  <a16:creationId xmlns:a16="http://schemas.microsoft.com/office/drawing/2014/main" id="{2426AC6A-7AF6-4ADE-80FA-B969B33B4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1868259" y="3600770"/>
              <a:ext cx="2041141" cy="360000"/>
            </a:xfrm>
            <a:prstGeom prst="rect">
              <a:avLst/>
            </a:prstGeom>
          </p:spPr>
        </p:pic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A150E0F8-413B-4E57-BDF9-755F868C2C31}"/>
                </a:ext>
              </a:extLst>
            </p:cNvPr>
            <p:cNvSpPr txBox="1"/>
            <p:nvPr/>
          </p:nvSpPr>
          <p:spPr>
            <a:xfrm>
              <a:off x="1737336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流行疾病資料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0D192A8-C88A-4710-A6FD-5744E638F3EE}"/>
                </a:ext>
              </a:extLst>
            </p:cNvPr>
            <p:cNvSpPr txBox="1"/>
            <p:nvPr/>
          </p:nvSpPr>
          <p:spPr>
            <a:xfrm>
              <a:off x="5169412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zh-TW" altLang="en-US" sz="2000" b="1" u="sng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好物推薦</a:t>
              </a: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318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450527" y="-442562"/>
            <a:ext cx="1250899" cy="213602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EBB8181-F58D-4EE4-A185-3CA9B596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" y="1606280"/>
            <a:ext cx="4147200" cy="3168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、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 </a:t>
                          </a:r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oMath>
                          </a14:m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300000" r="-100402" b="-4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400000" r="-100402" b="-3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500000" r="-100402" b="-2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698649" r="-100402" b="-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9358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026400" y="950711"/>
            <a:ext cx="5091200" cy="3824351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226904" y="4624325"/>
            <a:ext cx="182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實驗室版</a:t>
            </a:r>
          </a:p>
        </p:txBody>
      </p:sp>
    </p:spTree>
    <p:extLst>
      <p:ext uri="{BB962C8B-B14F-4D97-AF65-F5344CB8AC3E}">
        <p14:creationId xmlns:p14="http://schemas.microsoft.com/office/powerpoint/2010/main" val="4207925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409784" y="4620279"/>
            <a:ext cx="1426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落地版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85E19B-4740-4F54-8561-5EBE74D7F652}"/>
              </a:ext>
            </a:extLst>
          </p:cNvPr>
          <p:cNvSpPr txBox="1"/>
          <p:nvPr/>
        </p:nvSpPr>
        <p:spPr>
          <a:xfrm>
            <a:off x="2055657" y="4513452"/>
            <a:ext cx="7088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可以偵測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，一分鐘偵測一次，並將資料回傳至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844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99C6D-3AAA-4067-A758-947F800DA88B}"/>
              </a:ext>
            </a:extLst>
          </p:cNvPr>
          <p:cNvGrpSpPr/>
          <p:nvPr/>
        </p:nvGrpSpPr>
        <p:grpSpPr>
          <a:xfrm>
            <a:off x="601667" y="1622265"/>
            <a:ext cx="7826404" cy="2397405"/>
            <a:chOff x="601667" y="1622265"/>
            <a:chExt cx="7826404" cy="2397405"/>
          </a:xfrm>
        </p:grpSpPr>
        <p:cxnSp>
          <p:nvCxnSpPr>
            <p:cNvPr id="373" name="Google Shape;373;p48"/>
            <p:cNvCxnSpPr>
              <a:cxnSpLocks/>
              <a:stCxn id="380" idx="6"/>
              <a:endCxn id="375" idx="2"/>
            </p:cNvCxnSpPr>
            <p:nvPr/>
          </p:nvCxnSpPr>
          <p:spPr>
            <a:xfrm>
              <a:off x="1779467" y="2658639"/>
              <a:ext cx="1292619" cy="360502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48"/>
            <p:cNvCxnSpPr>
              <a:cxnSpLocks/>
              <a:stCxn id="382" idx="6"/>
              <a:endCxn id="384" idx="2"/>
            </p:cNvCxnSpPr>
            <p:nvPr/>
          </p:nvCxnSpPr>
          <p:spPr>
            <a:xfrm>
              <a:off x="5497086" y="2480047"/>
              <a:ext cx="1751725" cy="27340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48"/>
            <p:cNvCxnSpPr>
              <a:cxnSpLocks/>
              <a:stCxn id="382" idx="2"/>
              <a:endCxn id="375" idx="6"/>
            </p:cNvCxnSpPr>
            <p:nvPr/>
          </p:nvCxnSpPr>
          <p:spPr>
            <a:xfrm rot="10800000" flipV="1">
              <a:off x="3748886" y="2480047"/>
              <a:ext cx="1071400" cy="53909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48"/>
            <p:cNvSpPr/>
            <p:nvPr/>
          </p:nvSpPr>
          <p:spPr>
            <a:xfrm>
              <a:off x="1102667" y="2320239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1247067" y="2446771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1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3072086" y="2680741"/>
              <a:ext cx="676800" cy="67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8"/>
            <p:cNvSpPr txBox="1"/>
            <p:nvPr/>
          </p:nvSpPr>
          <p:spPr>
            <a:xfrm>
              <a:off x="3211285" y="2818447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2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4820286" y="2141647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8"/>
            <p:cNvSpPr txBox="1"/>
            <p:nvPr/>
          </p:nvSpPr>
          <p:spPr>
            <a:xfrm>
              <a:off x="4968286" y="2258439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3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7248811" y="2414388"/>
              <a:ext cx="678126" cy="6781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8"/>
            <p:cNvSpPr txBox="1"/>
            <p:nvPr/>
          </p:nvSpPr>
          <p:spPr>
            <a:xfrm>
              <a:off x="7345171" y="2516515"/>
              <a:ext cx="471740" cy="473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4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9" name="Google Shape;389;p48"/>
            <p:cNvSpPr txBox="1"/>
            <p:nvPr/>
          </p:nvSpPr>
          <p:spPr>
            <a:xfrm>
              <a:off x="601667" y="1814591"/>
              <a:ext cx="1678800" cy="482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資料合併及分類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1" name="Google Shape;391;p48"/>
            <p:cNvSpPr txBox="1"/>
            <p:nvPr/>
          </p:nvSpPr>
          <p:spPr>
            <a:xfrm>
              <a:off x="2691553" y="3380970"/>
              <a:ext cx="1502240" cy="6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資料格式轉換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3" name="Google Shape;393;p48"/>
            <p:cNvSpPr txBox="1"/>
            <p:nvPr/>
          </p:nvSpPr>
          <p:spPr>
            <a:xfrm>
              <a:off x="3979661" y="1622265"/>
              <a:ext cx="2442153" cy="52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遺失值填補 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(KNN 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補值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395" name="Google Shape;395;p48"/>
            <p:cNvSpPr txBox="1"/>
            <p:nvPr/>
          </p:nvSpPr>
          <p:spPr>
            <a:xfrm>
              <a:off x="7044538" y="3048025"/>
              <a:ext cx="1383533" cy="582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ARIMA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補值</a:t>
              </a:r>
            </a:p>
          </p:txBody>
        </p:sp>
      </p:grpSp>
      <p:sp>
        <p:nvSpPr>
          <p:cNvPr id="398" name="Google Shape;398;p48"/>
          <p:cNvSpPr/>
          <p:nvPr/>
        </p:nvSpPr>
        <p:spPr>
          <a:xfrm>
            <a:off x="7044538" y="-638"/>
            <a:ext cx="2086973" cy="9480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8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8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89;p58">
            <a:extLst>
              <a:ext uri="{FF2B5EF4-FFF2-40B4-BE49-F238E27FC236}">
                <a16:creationId xmlns:a16="http://schemas.microsoft.com/office/drawing/2014/main" id="{647EE527-8A53-4589-9F17-8D24535954C2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</p:spTree>
    <p:extLst>
      <p:ext uri="{BB962C8B-B14F-4D97-AF65-F5344CB8AC3E}">
        <p14:creationId xmlns:p14="http://schemas.microsoft.com/office/powerpoint/2010/main" val="2587374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6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0" name="Google Shape;590;p58"/>
          <p:cNvSpPr txBox="1">
            <a:spLocks noGrp="1"/>
          </p:cNvSpPr>
          <p:nvPr>
            <p:ph type="subTitle" idx="1"/>
          </p:nvPr>
        </p:nvSpPr>
        <p:spPr>
          <a:xfrm>
            <a:off x="1332461" y="2476366"/>
            <a:ext cx="986457" cy="420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郭奕璋</a:t>
            </a:r>
            <a:endParaRPr sz="18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9" name="Google Shape;599;p5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596;p58">
            <a:extLst>
              <a:ext uri="{FF2B5EF4-FFF2-40B4-BE49-F238E27FC236}">
                <a16:creationId xmlns:a16="http://schemas.microsoft.com/office/drawing/2014/main" id="{61350582-A6A3-43BB-831E-6295D459BB45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983769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21" name="Google Shape;597;p58">
            <a:extLst>
              <a:ext uri="{FF2B5EF4-FFF2-40B4-BE49-F238E27FC236}">
                <a16:creationId xmlns:a16="http://schemas.microsoft.com/office/drawing/2014/main" id="{D2E60FB1-A4D1-4E9C-A867-BB0C3FE19A01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598;p58">
            <a:extLst>
              <a:ext uri="{FF2B5EF4-FFF2-40B4-BE49-F238E27FC236}">
                <a16:creationId xmlns:a16="http://schemas.microsoft.com/office/drawing/2014/main" id="{32C856AC-90AA-4FF8-8305-1FE3F2F1C33C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Google Shape;590;p58">
            <a:extLst>
              <a:ext uri="{FF2B5EF4-FFF2-40B4-BE49-F238E27FC236}">
                <a16:creationId xmlns:a16="http://schemas.microsoft.com/office/drawing/2014/main" id="{540AAF51-A646-45BA-A9C6-AE87D60010CD}"/>
              </a:ext>
            </a:extLst>
          </p:cNvPr>
          <p:cNvSpPr txBox="1">
            <a:spLocks/>
          </p:cNvSpPr>
          <p:nvPr/>
        </p:nvSpPr>
        <p:spPr>
          <a:xfrm>
            <a:off x="3958865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王浤宇</a:t>
            </a:r>
          </a:p>
        </p:txBody>
      </p:sp>
      <p:sp>
        <p:nvSpPr>
          <p:cNvPr id="43" name="Google Shape;590;p58">
            <a:extLst>
              <a:ext uri="{FF2B5EF4-FFF2-40B4-BE49-F238E27FC236}">
                <a16:creationId xmlns:a16="http://schemas.microsoft.com/office/drawing/2014/main" id="{3F2B698B-F196-4404-8612-4A3133E259FA}"/>
              </a:ext>
            </a:extLst>
          </p:cNvPr>
          <p:cNvSpPr txBox="1">
            <a:spLocks/>
          </p:cNvSpPr>
          <p:nvPr/>
        </p:nvSpPr>
        <p:spPr>
          <a:xfrm>
            <a:off x="6585269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劉佩萱</a:t>
            </a:r>
          </a:p>
        </p:txBody>
      </p:sp>
      <p:sp>
        <p:nvSpPr>
          <p:cNvPr id="44" name="Google Shape;590;p58">
            <a:extLst>
              <a:ext uri="{FF2B5EF4-FFF2-40B4-BE49-F238E27FC236}">
                <a16:creationId xmlns:a16="http://schemas.microsoft.com/office/drawing/2014/main" id="{EFD95FE2-A6F4-4FFE-A3CF-A2154335BDA2}"/>
              </a:ext>
            </a:extLst>
          </p:cNvPr>
          <p:cNvSpPr txBox="1">
            <a:spLocks/>
          </p:cNvSpPr>
          <p:nvPr/>
        </p:nvSpPr>
        <p:spPr>
          <a:xfrm>
            <a:off x="1332461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陳曉東</a:t>
            </a:r>
          </a:p>
        </p:txBody>
      </p:sp>
      <p:pic>
        <p:nvPicPr>
          <p:cNvPr id="45" name="Google Shape;596;p58">
            <a:extLst>
              <a:ext uri="{FF2B5EF4-FFF2-40B4-BE49-F238E27FC236}">
                <a16:creationId xmlns:a16="http://schemas.microsoft.com/office/drawing/2014/main" id="{F7DE8A00-2A41-45DE-B5F2-3C6FF48BEAD7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2951246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46" name="Google Shape;597;p58">
            <a:extLst>
              <a:ext uri="{FF2B5EF4-FFF2-40B4-BE49-F238E27FC236}">
                <a16:creationId xmlns:a16="http://schemas.microsoft.com/office/drawing/2014/main" id="{EDB62D5C-53F5-42D0-A73A-18A8974B1C66}"/>
              </a:ext>
            </a:extLst>
          </p:cNvPr>
          <p:cNvPicPr preferRelativeResize="0"/>
          <p:nvPr/>
        </p:nvPicPr>
        <p:blipFill>
          <a:blip r:embed="rId6"/>
          <a:srcRect t="206" b="206"/>
          <a:stretch/>
        </p:blipFill>
        <p:spPr>
          <a:xfrm>
            <a:off x="1105690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" name="Google Shape;598;p58">
            <a:extLst>
              <a:ext uri="{FF2B5EF4-FFF2-40B4-BE49-F238E27FC236}">
                <a16:creationId xmlns:a16="http://schemas.microsoft.com/office/drawing/2014/main" id="{3E3A3C75-AEE4-49B1-A4E2-8E4DB8D25AB8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Google Shape;590;p58">
            <a:extLst>
              <a:ext uri="{FF2B5EF4-FFF2-40B4-BE49-F238E27FC236}">
                <a16:creationId xmlns:a16="http://schemas.microsoft.com/office/drawing/2014/main" id="{A3D1C437-E5C3-4932-9F96-2B1214724761}"/>
              </a:ext>
            </a:extLst>
          </p:cNvPr>
          <p:cNvSpPr txBox="1">
            <a:spLocks/>
          </p:cNvSpPr>
          <p:nvPr/>
        </p:nvSpPr>
        <p:spPr>
          <a:xfrm>
            <a:off x="3958865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李姿慧</a:t>
            </a:r>
          </a:p>
        </p:txBody>
      </p:sp>
      <p:sp>
        <p:nvSpPr>
          <p:cNvPr id="49" name="Google Shape;590;p58">
            <a:extLst>
              <a:ext uri="{FF2B5EF4-FFF2-40B4-BE49-F238E27FC236}">
                <a16:creationId xmlns:a16="http://schemas.microsoft.com/office/drawing/2014/main" id="{17CD7E47-9799-466C-A9BD-11BB71778D5A}"/>
              </a:ext>
            </a:extLst>
          </p:cNvPr>
          <p:cNvSpPr txBox="1">
            <a:spLocks/>
          </p:cNvSpPr>
          <p:nvPr/>
        </p:nvSpPr>
        <p:spPr>
          <a:xfrm>
            <a:off x="6585269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陳鐿壬</a:t>
            </a:r>
          </a:p>
        </p:txBody>
      </p:sp>
    </p:spTree>
    <p:extLst>
      <p:ext uri="{BB962C8B-B14F-4D97-AF65-F5344CB8AC3E}">
        <p14:creationId xmlns:p14="http://schemas.microsoft.com/office/powerpoint/2010/main" val="374979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/>
          <p:nvPr/>
        </p:nvSpPr>
        <p:spPr>
          <a:xfrm>
            <a:off x="32265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/>
          <p:nvPr/>
        </p:nvSpPr>
        <p:spPr>
          <a:xfrm>
            <a:off x="2543019" y="2099473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"/>
          <p:cNvSpPr/>
          <p:nvPr/>
        </p:nvSpPr>
        <p:spPr>
          <a:xfrm>
            <a:off x="475130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 txBox="1">
            <a:spLocks noGrp="1"/>
          </p:cNvSpPr>
          <p:nvPr>
            <p:ph type="subTitle" idx="1"/>
          </p:nvPr>
        </p:nvSpPr>
        <p:spPr>
          <a:xfrm>
            <a:off x="602153" y="1777719"/>
            <a:ext cx="1562294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決策樹回歸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6" name="Google Shape;506;p54"/>
          <p:cNvSpPr txBox="1">
            <a:spLocks noGrp="1"/>
          </p:cNvSpPr>
          <p:nvPr>
            <p:ph type="subTitle" idx="3"/>
          </p:nvPr>
        </p:nvSpPr>
        <p:spPr>
          <a:xfrm>
            <a:off x="2669665" y="2648081"/>
            <a:ext cx="1890773" cy="1158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支援向量回歸 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(SVR)</a:t>
            </a:r>
          </a:p>
        </p:txBody>
      </p:sp>
      <p:sp>
        <p:nvSpPr>
          <p:cNvPr id="510" name="Google Shape;510;p5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4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</a:t>
            </a:r>
          </a:p>
        </p:txBody>
      </p:sp>
      <p:sp>
        <p:nvSpPr>
          <p:cNvPr id="17" name="Google Shape;501;p54">
            <a:extLst>
              <a:ext uri="{FF2B5EF4-FFF2-40B4-BE49-F238E27FC236}">
                <a16:creationId xmlns:a16="http://schemas.microsoft.com/office/drawing/2014/main" id="{1CF8445E-4783-4F52-BAA0-1884F10DFC8C}"/>
              </a:ext>
            </a:extLst>
          </p:cNvPr>
          <p:cNvSpPr/>
          <p:nvPr/>
        </p:nvSpPr>
        <p:spPr>
          <a:xfrm>
            <a:off x="6799246" y="2712731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6;p54">
            <a:extLst>
              <a:ext uri="{FF2B5EF4-FFF2-40B4-BE49-F238E27FC236}">
                <a16:creationId xmlns:a16="http://schemas.microsoft.com/office/drawing/2014/main" id="{15D8F304-F7E9-4697-BB6C-67E66361FFB0}"/>
              </a:ext>
            </a:extLst>
          </p:cNvPr>
          <p:cNvSpPr txBox="1">
            <a:spLocks/>
          </p:cNvSpPr>
          <p:nvPr/>
        </p:nvSpPr>
        <p:spPr>
          <a:xfrm>
            <a:off x="6886665" y="3322338"/>
            <a:ext cx="2067558" cy="107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梯度增強樹迴歸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(GBRT)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Google Shape;504;p54">
            <a:extLst>
              <a:ext uri="{FF2B5EF4-FFF2-40B4-BE49-F238E27FC236}">
                <a16:creationId xmlns:a16="http://schemas.microsoft.com/office/drawing/2014/main" id="{EE6AF1B8-8F53-4D9A-B07E-E14928AC5203}"/>
              </a:ext>
            </a:extLst>
          </p:cNvPr>
          <p:cNvSpPr txBox="1">
            <a:spLocks/>
          </p:cNvSpPr>
          <p:nvPr/>
        </p:nvSpPr>
        <p:spPr>
          <a:xfrm>
            <a:off x="4802359" y="1540589"/>
            <a:ext cx="2019181" cy="109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長短期記憶模型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413233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6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E6A51B08-D280-4A60-98AE-0BABC2FE2BD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54423" y="1945965"/>
            <a:ext cx="1835153" cy="162007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60788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064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flipH="1">
            <a:off x="7929676" y="3767328"/>
            <a:ext cx="1214323" cy="138073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rgbClr val="FFC1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D0E63BF-2549-4685-96C0-A22C9A59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50" y="696896"/>
            <a:ext cx="7476900" cy="42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8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0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38921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52"/>
          <p:cNvGraphicFramePr/>
          <p:nvPr>
            <p:extLst>
              <p:ext uri="{D42A27DB-BD31-4B8C-83A1-F6EECF244321}">
                <p14:modId xmlns:p14="http://schemas.microsoft.com/office/powerpoint/2010/main" val="4065693712"/>
              </p:ext>
            </p:extLst>
          </p:nvPr>
        </p:nvGraphicFramePr>
        <p:xfrm>
          <a:off x="462849" y="1236619"/>
          <a:ext cx="8218302" cy="3211973"/>
        </p:xfrm>
        <a:graphic>
          <a:graphicData uri="http://schemas.openxmlformats.org/drawingml/2006/table">
            <a:tbl>
              <a:tblPr>
                <a:noFill/>
                <a:tableStyleId>{A158AC6F-38D9-46B4-8238-27D36BA84928}</a:tableStyleId>
              </a:tblPr>
              <a:tblGrid>
                <a:gridCol w="1191821">
                  <a:extLst>
                    <a:ext uri="{9D8B030D-6E8A-4147-A177-3AD203B41FA5}">
                      <a16:colId xmlns:a16="http://schemas.microsoft.com/office/drawing/2014/main" val="262457452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17589461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4160907529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48055925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322824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9" name="Google Shape;479;p52"/>
          <p:cNvSpPr/>
          <p:nvPr/>
        </p:nvSpPr>
        <p:spPr>
          <a:xfrm rot="-5400271">
            <a:off x="7131866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10800000" flipH="1">
            <a:off x="527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89;p58">
            <a:extLst>
              <a:ext uri="{FF2B5EF4-FFF2-40B4-BE49-F238E27FC236}">
                <a16:creationId xmlns:a16="http://schemas.microsoft.com/office/drawing/2014/main" id="{63E702EF-3BFD-4848-AF40-56DEB0B643C5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團隊分工</a:t>
            </a:r>
          </a:p>
        </p:txBody>
      </p:sp>
    </p:spTree>
    <p:extLst>
      <p:ext uri="{BB962C8B-B14F-4D97-AF65-F5344CB8AC3E}">
        <p14:creationId xmlns:p14="http://schemas.microsoft.com/office/powerpoint/2010/main" val="2456770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>
            <a:spLocks noGrp="1"/>
          </p:cNvSpPr>
          <p:nvPr>
            <p:ph type="title"/>
          </p:nvPr>
        </p:nvSpPr>
        <p:spPr>
          <a:xfrm>
            <a:off x="713250" y="1429666"/>
            <a:ext cx="7717500" cy="22841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5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07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5DD0A067-7AB6-46BA-B439-93F96D040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61720"/>
              </p:ext>
            </p:extLst>
          </p:nvPr>
        </p:nvGraphicFramePr>
        <p:xfrm>
          <a:off x="0" y="2446625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C8DFFC40-AF91-4160-939C-3FB5C4703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800529"/>
              </p:ext>
            </p:extLst>
          </p:nvPr>
        </p:nvGraphicFramePr>
        <p:xfrm>
          <a:off x="0" y="3513377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3311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>
            <a:off x="578900" y="190372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578900" y="961533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1449640" y="1058403"/>
            <a:ext cx="1469433" cy="43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5"/>
          </p:nvPr>
        </p:nvSpPr>
        <p:spPr>
          <a:xfrm>
            <a:off x="616850" y="956283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 idx="6"/>
          </p:nvPr>
        </p:nvSpPr>
        <p:spPr>
          <a:xfrm>
            <a:off x="616850" y="19038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4" name="Google Shape;224;p36"/>
          <p:cNvSpPr/>
          <p:nvPr/>
        </p:nvSpPr>
        <p:spPr>
          <a:xfrm>
            <a:off x="7239000" y="1"/>
            <a:ext cx="1904959" cy="1456822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89;p58">
            <a:extLst>
              <a:ext uri="{FF2B5EF4-FFF2-40B4-BE49-F238E27FC236}">
                <a16:creationId xmlns:a16="http://schemas.microsoft.com/office/drawing/2014/main" id="{1446F956-BECB-4630-9290-ABF68B7FFFA0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229332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8" name="Google Shape;212;p36">
            <a:extLst>
              <a:ext uri="{FF2B5EF4-FFF2-40B4-BE49-F238E27FC236}">
                <a16:creationId xmlns:a16="http://schemas.microsoft.com/office/drawing/2014/main" id="{48ECF511-A908-4C47-A00B-4D8EEAF9671A}"/>
              </a:ext>
            </a:extLst>
          </p:cNvPr>
          <p:cNvSpPr txBox="1">
            <a:spLocks/>
          </p:cNvSpPr>
          <p:nvPr/>
        </p:nvSpPr>
        <p:spPr>
          <a:xfrm>
            <a:off x="1449639" y="2005845"/>
            <a:ext cx="14694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  <p:sp>
        <p:nvSpPr>
          <p:cNvPr id="54" name="Google Shape;210;p36">
            <a:extLst>
              <a:ext uri="{FF2B5EF4-FFF2-40B4-BE49-F238E27FC236}">
                <a16:creationId xmlns:a16="http://schemas.microsoft.com/office/drawing/2014/main" id="{82013121-F971-468A-B186-E5E7189B125F}"/>
              </a:ext>
            </a:extLst>
          </p:cNvPr>
          <p:cNvSpPr/>
          <p:nvPr/>
        </p:nvSpPr>
        <p:spPr>
          <a:xfrm>
            <a:off x="581346" y="2852727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12;p36">
            <a:extLst>
              <a:ext uri="{FF2B5EF4-FFF2-40B4-BE49-F238E27FC236}">
                <a16:creationId xmlns:a16="http://schemas.microsoft.com/office/drawing/2014/main" id="{A0476177-C670-4D2F-AAE6-67BBB0BAB287}"/>
              </a:ext>
            </a:extLst>
          </p:cNvPr>
          <p:cNvSpPr txBox="1">
            <a:spLocks/>
          </p:cNvSpPr>
          <p:nvPr/>
        </p:nvSpPr>
        <p:spPr>
          <a:xfrm>
            <a:off x="1452086" y="2949597"/>
            <a:ext cx="20518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lang="zh-TW" altLang="en-US" sz="24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Google Shape;216;p36">
            <a:extLst>
              <a:ext uri="{FF2B5EF4-FFF2-40B4-BE49-F238E27FC236}">
                <a16:creationId xmlns:a16="http://schemas.microsoft.com/office/drawing/2014/main" id="{1B1F1BF7-004B-43D1-BA23-D6F4A4AEBA1F}"/>
              </a:ext>
            </a:extLst>
          </p:cNvPr>
          <p:cNvSpPr txBox="1">
            <a:spLocks/>
          </p:cNvSpPr>
          <p:nvPr/>
        </p:nvSpPr>
        <p:spPr>
          <a:xfrm>
            <a:off x="619296" y="2847477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7" name="Google Shape;208;p36">
            <a:extLst>
              <a:ext uri="{FF2B5EF4-FFF2-40B4-BE49-F238E27FC236}">
                <a16:creationId xmlns:a16="http://schemas.microsoft.com/office/drawing/2014/main" id="{9EF75C91-5D7B-4C0D-8F63-EBA201148486}"/>
              </a:ext>
            </a:extLst>
          </p:cNvPr>
          <p:cNvSpPr/>
          <p:nvPr/>
        </p:nvSpPr>
        <p:spPr>
          <a:xfrm>
            <a:off x="618717" y="379107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7;p36">
            <a:extLst>
              <a:ext uri="{FF2B5EF4-FFF2-40B4-BE49-F238E27FC236}">
                <a16:creationId xmlns:a16="http://schemas.microsoft.com/office/drawing/2014/main" id="{84962DBD-901D-415C-BAC6-67EE3E330113}"/>
              </a:ext>
            </a:extLst>
          </p:cNvPr>
          <p:cNvSpPr txBox="1">
            <a:spLocks/>
          </p:cNvSpPr>
          <p:nvPr/>
        </p:nvSpPr>
        <p:spPr>
          <a:xfrm>
            <a:off x="656667" y="3791229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254DE973-2336-4A7C-A6B3-563D2A9A65BC}"/>
              </a:ext>
            </a:extLst>
          </p:cNvPr>
          <p:cNvSpPr txBox="1">
            <a:spLocks/>
          </p:cNvSpPr>
          <p:nvPr/>
        </p:nvSpPr>
        <p:spPr>
          <a:xfrm>
            <a:off x="1489457" y="3877831"/>
            <a:ext cx="1338268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IoT </a:t>
            </a: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50" name="Google Shape;210;p36">
            <a:extLst>
              <a:ext uri="{FF2B5EF4-FFF2-40B4-BE49-F238E27FC236}">
                <a16:creationId xmlns:a16="http://schemas.microsoft.com/office/drawing/2014/main" id="{A4C700E0-F7D2-4FA2-8201-EE572EF7214A}"/>
              </a:ext>
            </a:extLst>
          </p:cNvPr>
          <p:cNvSpPr/>
          <p:nvPr/>
        </p:nvSpPr>
        <p:spPr>
          <a:xfrm>
            <a:off x="4606160" y="963654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12;p36">
            <a:extLst>
              <a:ext uri="{FF2B5EF4-FFF2-40B4-BE49-F238E27FC236}">
                <a16:creationId xmlns:a16="http://schemas.microsoft.com/office/drawing/2014/main" id="{387BAAC4-5912-4700-BABC-EA9B24224216}"/>
              </a:ext>
            </a:extLst>
          </p:cNvPr>
          <p:cNvSpPr txBox="1">
            <a:spLocks/>
          </p:cNvSpPr>
          <p:nvPr/>
        </p:nvSpPr>
        <p:spPr>
          <a:xfrm>
            <a:off x="5476900" y="1060524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</a:p>
        </p:txBody>
      </p:sp>
      <p:sp>
        <p:nvSpPr>
          <p:cNvPr id="61" name="Google Shape;216;p36">
            <a:extLst>
              <a:ext uri="{FF2B5EF4-FFF2-40B4-BE49-F238E27FC236}">
                <a16:creationId xmlns:a16="http://schemas.microsoft.com/office/drawing/2014/main" id="{F8C357A7-C862-40D6-B690-0EB06213BE67}"/>
              </a:ext>
            </a:extLst>
          </p:cNvPr>
          <p:cNvSpPr txBox="1">
            <a:spLocks/>
          </p:cNvSpPr>
          <p:nvPr/>
        </p:nvSpPr>
        <p:spPr>
          <a:xfrm>
            <a:off x="4644110" y="958404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62" name="Google Shape;210;p36">
            <a:extLst>
              <a:ext uri="{FF2B5EF4-FFF2-40B4-BE49-F238E27FC236}">
                <a16:creationId xmlns:a16="http://schemas.microsoft.com/office/drawing/2014/main" id="{B759834D-35E1-4FFB-9B65-C20929B2DCC1}"/>
              </a:ext>
            </a:extLst>
          </p:cNvPr>
          <p:cNvSpPr/>
          <p:nvPr/>
        </p:nvSpPr>
        <p:spPr>
          <a:xfrm>
            <a:off x="4606160" y="190897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2;p36">
            <a:extLst>
              <a:ext uri="{FF2B5EF4-FFF2-40B4-BE49-F238E27FC236}">
                <a16:creationId xmlns:a16="http://schemas.microsoft.com/office/drawing/2014/main" id="{3FAACD7D-0796-40F5-BF78-3C203428F1A0}"/>
              </a:ext>
            </a:extLst>
          </p:cNvPr>
          <p:cNvSpPr txBox="1">
            <a:spLocks/>
          </p:cNvSpPr>
          <p:nvPr/>
        </p:nvSpPr>
        <p:spPr>
          <a:xfrm>
            <a:off x="5476900" y="2005845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64" name="Google Shape;216;p36">
            <a:extLst>
              <a:ext uri="{FF2B5EF4-FFF2-40B4-BE49-F238E27FC236}">
                <a16:creationId xmlns:a16="http://schemas.microsoft.com/office/drawing/2014/main" id="{5A1D0EF4-57BE-4178-8293-1F1BE9A27C74}"/>
              </a:ext>
            </a:extLst>
          </p:cNvPr>
          <p:cNvSpPr txBox="1">
            <a:spLocks/>
          </p:cNvSpPr>
          <p:nvPr/>
        </p:nvSpPr>
        <p:spPr>
          <a:xfrm>
            <a:off x="4644110" y="1903725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65" name="Google Shape;210;p36">
            <a:extLst>
              <a:ext uri="{FF2B5EF4-FFF2-40B4-BE49-F238E27FC236}">
                <a16:creationId xmlns:a16="http://schemas.microsoft.com/office/drawing/2014/main" id="{0BF64188-19A9-4921-AE8D-F5D7004EF035}"/>
              </a:ext>
            </a:extLst>
          </p:cNvPr>
          <p:cNvSpPr/>
          <p:nvPr/>
        </p:nvSpPr>
        <p:spPr>
          <a:xfrm>
            <a:off x="4606160" y="2851008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2;p36">
            <a:extLst>
              <a:ext uri="{FF2B5EF4-FFF2-40B4-BE49-F238E27FC236}">
                <a16:creationId xmlns:a16="http://schemas.microsoft.com/office/drawing/2014/main" id="{7EA5D69C-714A-4DA3-B64D-81581BCD6597}"/>
              </a:ext>
            </a:extLst>
          </p:cNvPr>
          <p:cNvSpPr txBox="1">
            <a:spLocks/>
          </p:cNvSpPr>
          <p:nvPr/>
        </p:nvSpPr>
        <p:spPr>
          <a:xfrm>
            <a:off x="5476900" y="2947878"/>
            <a:ext cx="103147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</a:t>
            </a:r>
          </a:p>
        </p:txBody>
      </p:sp>
      <p:sp>
        <p:nvSpPr>
          <p:cNvPr id="67" name="Google Shape;216;p36">
            <a:extLst>
              <a:ext uri="{FF2B5EF4-FFF2-40B4-BE49-F238E27FC236}">
                <a16:creationId xmlns:a16="http://schemas.microsoft.com/office/drawing/2014/main" id="{A6FF9105-FB9C-4065-ACF5-310662B38656}"/>
              </a:ext>
            </a:extLst>
          </p:cNvPr>
          <p:cNvSpPr txBox="1">
            <a:spLocks/>
          </p:cNvSpPr>
          <p:nvPr/>
        </p:nvSpPr>
        <p:spPr>
          <a:xfrm>
            <a:off x="4644110" y="2845758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3" name="Google Shape;210;p36">
            <a:extLst>
              <a:ext uri="{FF2B5EF4-FFF2-40B4-BE49-F238E27FC236}">
                <a16:creationId xmlns:a16="http://schemas.microsoft.com/office/drawing/2014/main" id="{43FB99E7-0374-4B88-8BC5-F690C31A05C6}"/>
              </a:ext>
            </a:extLst>
          </p:cNvPr>
          <p:cNvSpPr/>
          <p:nvPr/>
        </p:nvSpPr>
        <p:spPr>
          <a:xfrm>
            <a:off x="4606160" y="379632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212;p36">
            <a:extLst>
              <a:ext uri="{FF2B5EF4-FFF2-40B4-BE49-F238E27FC236}">
                <a16:creationId xmlns:a16="http://schemas.microsoft.com/office/drawing/2014/main" id="{849EE946-3C13-4A5D-9A91-08DD3476B51F}"/>
              </a:ext>
            </a:extLst>
          </p:cNvPr>
          <p:cNvSpPr txBox="1">
            <a:spLocks/>
          </p:cNvSpPr>
          <p:nvPr/>
        </p:nvSpPr>
        <p:spPr>
          <a:xfrm>
            <a:off x="5476900" y="3870147"/>
            <a:ext cx="103147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76" name="Google Shape;216;p36">
            <a:extLst>
              <a:ext uri="{FF2B5EF4-FFF2-40B4-BE49-F238E27FC236}">
                <a16:creationId xmlns:a16="http://schemas.microsoft.com/office/drawing/2014/main" id="{3B4EA900-8697-473C-87B8-12FA86C0BE49}"/>
              </a:ext>
            </a:extLst>
          </p:cNvPr>
          <p:cNvSpPr txBox="1">
            <a:spLocks/>
          </p:cNvSpPr>
          <p:nvPr/>
        </p:nvSpPr>
        <p:spPr>
          <a:xfrm>
            <a:off x="4590975" y="3782541"/>
            <a:ext cx="775569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2312C7A-AA36-4727-A3E8-976CA824EE87}"/>
              </a:ext>
            </a:extLst>
          </p:cNvPr>
          <p:cNvSpPr txBox="1"/>
          <p:nvPr/>
        </p:nvSpPr>
        <p:spPr>
          <a:xfrm>
            <a:off x="8165581" y="118400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鐿壬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86BACD8-0927-4DAC-AF07-95A73D641E5A}"/>
              </a:ext>
            </a:extLst>
          </p:cNvPr>
          <p:cNvSpPr txBox="1"/>
          <p:nvPr/>
        </p:nvSpPr>
        <p:spPr>
          <a:xfrm>
            <a:off x="6783533" y="31167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浤宇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5CEE0A9-E213-4B9E-AFE5-2704D4FB887B}"/>
              </a:ext>
            </a:extLst>
          </p:cNvPr>
          <p:cNvSpPr txBox="1"/>
          <p:nvPr/>
        </p:nvSpPr>
        <p:spPr>
          <a:xfrm>
            <a:off x="8191479" y="21426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曉東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B120DB4-72C2-4791-ADD4-431FE85DFFA7}"/>
              </a:ext>
            </a:extLst>
          </p:cNvPr>
          <p:cNvSpPr txBox="1"/>
          <p:nvPr/>
        </p:nvSpPr>
        <p:spPr>
          <a:xfrm>
            <a:off x="3562931" y="313060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姿慧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CC04F66-BFD2-4003-AE4C-F28A98AFE1FD}"/>
              </a:ext>
            </a:extLst>
          </p:cNvPr>
          <p:cNvSpPr txBox="1"/>
          <p:nvPr/>
        </p:nvSpPr>
        <p:spPr>
          <a:xfrm>
            <a:off x="3230845" y="214267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劉佩萱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A4B51A0-03B1-4BFA-ACEA-17EC863C5F7D}"/>
              </a:ext>
            </a:extLst>
          </p:cNvPr>
          <p:cNvSpPr txBox="1"/>
          <p:nvPr/>
        </p:nvSpPr>
        <p:spPr>
          <a:xfrm>
            <a:off x="6827939" y="400979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奕璋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9DA112E-10A0-41CC-8D18-99715BAA28A6}"/>
              </a:ext>
            </a:extLst>
          </p:cNvPr>
          <p:cNvSpPr txBox="1"/>
          <p:nvPr/>
        </p:nvSpPr>
        <p:spPr>
          <a:xfrm>
            <a:off x="3291061" y="115055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奕璋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B7AD1AA-E5FA-4E6B-9342-F0BB75E43255}"/>
              </a:ext>
            </a:extLst>
          </p:cNvPr>
          <p:cNvSpPr txBox="1"/>
          <p:nvPr/>
        </p:nvSpPr>
        <p:spPr>
          <a:xfrm>
            <a:off x="3592483" y="40886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姿慧</a:t>
            </a:r>
          </a:p>
        </p:txBody>
      </p:sp>
    </p:spTree>
    <p:extLst>
      <p:ext uri="{BB962C8B-B14F-4D97-AF65-F5344CB8AC3E}">
        <p14:creationId xmlns:p14="http://schemas.microsoft.com/office/powerpoint/2010/main" val="187579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>
            <a:off x="578900" y="190372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578900" y="961533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1449640" y="1058403"/>
            <a:ext cx="1469433" cy="43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5"/>
          </p:nvPr>
        </p:nvSpPr>
        <p:spPr>
          <a:xfrm>
            <a:off x="616850" y="956283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 idx="6"/>
          </p:nvPr>
        </p:nvSpPr>
        <p:spPr>
          <a:xfrm>
            <a:off x="616850" y="19038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4" name="Google Shape;224;p36"/>
          <p:cNvSpPr/>
          <p:nvPr/>
        </p:nvSpPr>
        <p:spPr>
          <a:xfrm>
            <a:off x="7239000" y="1"/>
            <a:ext cx="1904959" cy="1456822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89;p58">
            <a:extLst>
              <a:ext uri="{FF2B5EF4-FFF2-40B4-BE49-F238E27FC236}">
                <a16:creationId xmlns:a16="http://schemas.microsoft.com/office/drawing/2014/main" id="{1446F956-BECB-4630-9290-ABF68B7FFFA0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229332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8" name="Google Shape;212;p36">
            <a:extLst>
              <a:ext uri="{FF2B5EF4-FFF2-40B4-BE49-F238E27FC236}">
                <a16:creationId xmlns:a16="http://schemas.microsoft.com/office/drawing/2014/main" id="{48ECF511-A908-4C47-A00B-4D8EEAF9671A}"/>
              </a:ext>
            </a:extLst>
          </p:cNvPr>
          <p:cNvSpPr txBox="1">
            <a:spLocks/>
          </p:cNvSpPr>
          <p:nvPr/>
        </p:nvSpPr>
        <p:spPr>
          <a:xfrm>
            <a:off x="1449639" y="2005845"/>
            <a:ext cx="14694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  <p:sp>
        <p:nvSpPr>
          <p:cNvPr id="54" name="Google Shape;210;p36">
            <a:extLst>
              <a:ext uri="{FF2B5EF4-FFF2-40B4-BE49-F238E27FC236}">
                <a16:creationId xmlns:a16="http://schemas.microsoft.com/office/drawing/2014/main" id="{82013121-F971-468A-B186-E5E7189B125F}"/>
              </a:ext>
            </a:extLst>
          </p:cNvPr>
          <p:cNvSpPr/>
          <p:nvPr/>
        </p:nvSpPr>
        <p:spPr>
          <a:xfrm>
            <a:off x="581346" y="2852727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12;p36">
            <a:extLst>
              <a:ext uri="{FF2B5EF4-FFF2-40B4-BE49-F238E27FC236}">
                <a16:creationId xmlns:a16="http://schemas.microsoft.com/office/drawing/2014/main" id="{A0476177-C670-4D2F-AAE6-67BBB0BAB287}"/>
              </a:ext>
            </a:extLst>
          </p:cNvPr>
          <p:cNvSpPr txBox="1">
            <a:spLocks/>
          </p:cNvSpPr>
          <p:nvPr/>
        </p:nvSpPr>
        <p:spPr>
          <a:xfrm>
            <a:off x="1452086" y="2949597"/>
            <a:ext cx="20518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lang="zh-TW" altLang="en-US" sz="24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Google Shape;216;p36">
            <a:extLst>
              <a:ext uri="{FF2B5EF4-FFF2-40B4-BE49-F238E27FC236}">
                <a16:creationId xmlns:a16="http://schemas.microsoft.com/office/drawing/2014/main" id="{1B1F1BF7-004B-43D1-BA23-D6F4A4AEBA1F}"/>
              </a:ext>
            </a:extLst>
          </p:cNvPr>
          <p:cNvSpPr txBox="1">
            <a:spLocks/>
          </p:cNvSpPr>
          <p:nvPr/>
        </p:nvSpPr>
        <p:spPr>
          <a:xfrm>
            <a:off x="619296" y="2847477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7" name="Google Shape;208;p36">
            <a:extLst>
              <a:ext uri="{FF2B5EF4-FFF2-40B4-BE49-F238E27FC236}">
                <a16:creationId xmlns:a16="http://schemas.microsoft.com/office/drawing/2014/main" id="{9EF75C91-5D7B-4C0D-8F63-EBA201148486}"/>
              </a:ext>
            </a:extLst>
          </p:cNvPr>
          <p:cNvSpPr/>
          <p:nvPr/>
        </p:nvSpPr>
        <p:spPr>
          <a:xfrm>
            <a:off x="618717" y="379107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7;p36">
            <a:extLst>
              <a:ext uri="{FF2B5EF4-FFF2-40B4-BE49-F238E27FC236}">
                <a16:creationId xmlns:a16="http://schemas.microsoft.com/office/drawing/2014/main" id="{84962DBD-901D-415C-BAC6-67EE3E330113}"/>
              </a:ext>
            </a:extLst>
          </p:cNvPr>
          <p:cNvSpPr txBox="1">
            <a:spLocks/>
          </p:cNvSpPr>
          <p:nvPr/>
        </p:nvSpPr>
        <p:spPr>
          <a:xfrm>
            <a:off x="656667" y="3791229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1" name="Google Shape;212;p36">
            <a:extLst>
              <a:ext uri="{FF2B5EF4-FFF2-40B4-BE49-F238E27FC236}">
                <a16:creationId xmlns:a16="http://schemas.microsoft.com/office/drawing/2014/main" id="{254DE973-2336-4A7C-A6B3-563D2A9A65BC}"/>
              </a:ext>
            </a:extLst>
          </p:cNvPr>
          <p:cNvSpPr txBox="1">
            <a:spLocks/>
          </p:cNvSpPr>
          <p:nvPr/>
        </p:nvSpPr>
        <p:spPr>
          <a:xfrm>
            <a:off x="1489457" y="3877831"/>
            <a:ext cx="1338268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IoT </a:t>
            </a: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50" name="Google Shape;210;p36">
            <a:extLst>
              <a:ext uri="{FF2B5EF4-FFF2-40B4-BE49-F238E27FC236}">
                <a16:creationId xmlns:a16="http://schemas.microsoft.com/office/drawing/2014/main" id="{A4C700E0-F7D2-4FA2-8201-EE572EF7214A}"/>
              </a:ext>
            </a:extLst>
          </p:cNvPr>
          <p:cNvSpPr/>
          <p:nvPr/>
        </p:nvSpPr>
        <p:spPr>
          <a:xfrm>
            <a:off x="4606160" y="963654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12;p36">
            <a:extLst>
              <a:ext uri="{FF2B5EF4-FFF2-40B4-BE49-F238E27FC236}">
                <a16:creationId xmlns:a16="http://schemas.microsoft.com/office/drawing/2014/main" id="{387BAAC4-5912-4700-BABC-EA9B24224216}"/>
              </a:ext>
            </a:extLst>
          </p:cNvPr>
          <p:cNvSpPr txBox="1">
            <a:spLocks/>
          </p:cNvSpPr>
          <p:nvPr/>
        </p:nvSpPr>
        <p:spPr>
          <a:xfrm>
            <a:off x="5476900" y="1060524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</a:p>
        </p:txBody>
      </p:sp>
      <p:sp>
        <p:nvSpPr>
          <p:cNvPr id="61" name="Google Shape;216;p36">
            <a:extLst>
              <a:ext uri="{FF2B5EF4-FFF2-40B4-BE49-F238E27FC236}">
                <a16:creationId xmlns:a16="http://schemas.microsoft.com/office/drawing/2014/main" id="{F8C357A7-C862-40D6-B690-0EB06213BE67}"/>
              </a:ext>
            </a:extLst>
          </p:cNvPr>
          <p:cNvSpPr txBox="1">
            <a:spLocks/>
          </p:cNvSpPr>
          <p:nvPr/>
        </p:nvSpPr>
        <p:spPr>
          <a:xfrm>
            <a:off x="4644110" y="958404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62" name="Google Shape;210;p36">
            <a:extLst>
              <a:ext uri="{FF2B5EF4-FFF2-40B4-BE49-F238E27FC236}">
                <a16:creationId xmlns:a16="http://schemas.microsoft.com/office/drawing/2014/main" id="{B759834D-35E1-4FFB-9B65-C20929B2DCC1}"/>
              </a:ext>
            </a:extLst>
          </p:cNvPr>
          <p:cNvSpPr/>
          <p:nvPr/>
        </p:nvSpPr>
        <p:spPr>
          <a:xfrm>
            <a:off x="4606160" y="190897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2;p36">
            <a:extLst>
              <a:ext uri="{FF2B5EF4-FFF2-40B4-BE49-F238E27FC236}">
                <a16:creationId xmlns:a16="http://schemas.microsoft.com/office/drawing/2014/main" id="{3FAACD7D-0796-40F5-BF78-3C203428F1A0}"/>
              </a:ext>
            </a:extLst>
          </p:cNvPr>
          <p:cNvSpPr txBox="1">
            <a:spLocks/>
          </p:cNvSpPr>
          <p:nvPr/>
        </p:nvSpPr>
        <p:spPr>
          <a:xfrm>
            <a:off x="5476900" y="2005845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64" name="Google Shape;216;p36">
            <a:extLst>
              <a:ext uri="{FF2B5EF4-FFF2-40B4-BE49-F238E27FC236}">
                <a16:creationId xmlns:a16="http://schemas.microsoft.com/office/drawing/2014/main" id="{5A1D0EF4-57BE-4178-8293-1F1BE9A27C74}"/>
              </a:ext>
            </a:extLst>
          </p:cNvPr>
          <p:cNvSpPr txBox="1">
            <a:spLocks/>
          </p:cNvSpPr>
          <p:nvPr/>
        </p:nvSpPr>
        <p:spPr>
          <a:xfrm>
            <a:off x="4644110" y="1903725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65" name="Google Shape;210;p36">
            <a:extLst>
              <a:ext uri="{FF2B5EF4-FFF2-40B4-BE49-F238E27FC236}">
                <a16:creationId xmlns:a16="http://schemas.microsoft.com/office/drawing/2014/main" id="{0BF64188-19A9-4921-AE8D-F5D7004EF035}"/>
              </a:ext>
            </a:extLst>
          </p:cNvPr>
          <p:cNvSpPr/>
          <p:nvPr/>
        </p:nvSpPr>
        <p:spPr>
          <a:xfrm>
            <a:off x="4606160" y="2851008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2;p36">
            <a:extLst>
              <a:ext uri="{FF2B5EF4-FFF2-40B4-BE49-F238E27FC236}">
                <a16:creationId xmlns:a16="http://schemas.microsoft.com/office/drawing/2014/main" id="{7EA5D69C-714A-4DA3-B64D-81581BCD6597}"/>
              </a:ext>
            </a:extLst>
          </p:cNvPr>
          <p:cNvSpPr txBox="1">
            <a:spLocks/>
          </p:cNvSpPr>
          <p:nvPr/>
        </p:nvSpPr>
        <p:spPr>
          <a:xfrm>
            <a:off x="5476900" y="2947878"/>
            <a:ext cx="103147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</a:t>
            </a:r>
          </a:p>
        </p:txBody>
      </p:sp>
      <p:sp>
        <p:nvSpPr>
          <p:cNvPr id="67" name="Google Shape;216;p36">
            <a:extLst>
              <a:ext uri="{FF2B5EF4-FFF2-40B4-BE49-F238E27FC236}">
                <a16:creationId xmlns:a16="http://schemas.microsoft.com/office/drawing/2014/main" id="{A6FF9105-FB9C-4065-ACF5-310662B38656}"/>
              </a:ext>
            </a:extLst>
          </p:cNvPr>
          <p:cNvSpPr txBox="1">
            <a:spLocks/>
          </p:cNvSpPr>
          <p:nvPr/>
        </p:nvSpPr>
        <p:spPr>
          <a:xfrm>
            <a:off x="4644110" y="2845758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3" name="Google Shape;210;p36">
            <a:extLst>
              <a:ext uri="{FF2B5EF4-FFF2-40B4-BE49-F238E27FC236}">
                <a16:creationId xmlns:a16="http://schemas.microsoft.com/office/drawing/2014/main" id="{43FB99E7-0374-4B88-8BC5-F690C31A05C6}"/>
              </a:ext>
            </a:extLst>
          </p:cNvPr>
          <p:cNvSpPr/>
          <p:nvPr/>
        </p:nvSpPr>
        <p:spPr>
          <a:xfrm>
            <a:off x="4606160" y="379632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212;p36">
            <a:extLst>
              <a:ext uri="{FF2B5EF4-FFF2-40B4-BE49-F238E27FC236}">
                <a16:creationId xmlns:a16="http://schemas.microsoft.com/office/drawing/2014/main" id="{849EE946-3C13-4A5D-9A91-08DD3476B51F}"/>
              </a:ext>
            </a:extLst>
          </p:cNvPr>
          <p:cNvSpPr txBox="1">
            <a:spLocks/>
          </p:cNvSpPr>
          <p:nvPr/>
        </p:nvSpPr>
        <p:spPr>
          <a:xfrm>
            <a:off x="5476900" y="3870147"/>
            <a:ext cx="103147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76" name="Google Shape;216;p36">
            <a:extLst>
              <a:ext uri="{FF2B5EF4-FFF2-40B4-BE49-F238E27FC236}">
                <a16:creationId xmlns:a16="http://schemas.microsoft.com/office/drawing/2014/main" id="{3B4EA900-8697-473C-87B8-12FA86C0BE49}"/>
              </a:ext>
            </a:extLst>
          </p:cNvPr>
          <p:cNvSpPr txBox="1">
            <a:spLocks/>
          </p:cNvSpPr>
          <p:nvPr/>
        </p:nvSpPr>
        <p:spPr>
          <a:xfrm>
            <a:off x="4590975" y="3782541"/>
            <a:ext cx="775569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64780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5400000">
            <a:off x="8480950" y="3737764"/>
            <a:ext cx="850611" cy="475488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FEB1A7-434D-425A-94EF-BA099C02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33" y="144360"/>
            <a:ext cx="3984639" cy="3984639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446E4E48-5F9E-44DD-9D83-6429E4E68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545075"/>
              </p:ext>
            </p:extLst>
          </p:nvPr>
        </p:nvGraphicFramePr>
        <p:xfrm>
          <a:off x="0" y="4398516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345A8D-9D0E-42CC-8E5C-E2827FF6F022}"/>
              </a:ext>
            </a:extLst>
          </p:cNvPr>
          <p:cNvSpPr txBox="1"/>
          <p:nvPr/>
        </p:nvSpPr>
        <p:spPr>
          <a:xfrm>
            <a:off x="662026" y="1261031"/>
            <a:ext cx="5212080" cy="2344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09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隨著工業化發展，環境污染日益嚴重，各式疾病更是好發成為文明病，故蒐集近期的氣象狀況、空氣品質、流行疾病好發期如流感、腸病毒之相關訊息，並透過 </a:t>
            </a:r>
            <a:r>
              <a:rPr kumimoji="0" lang="en-US" altLang="zh-TW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</a:t>
            </a: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推播給大眾作為警示功能</a:t>
            </a:r>
            <a:endParaRPr kumimoji="0" lang="en-US" altLang="zh-TW" sz="2000" b="0" i="0" u="none" strike="noStrike" kern="1200" cap="none" spc="-1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CCFF1E9-1A4E-42FF-9CDB-4D80DA7B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29" y="1995871"/>
            <a:ext cx="2195545" cy="2195545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AB1643A3-B062-48CA-9C74-3644A4F13E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116743"/>
              </p:ext>
            </p:extLst>
          </p:nvPr>
        </p:nvGraphicFramePr>
        <p:xfrm>
          <a:off x="0" y="4398516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526C59FC-4CA3-44B6-8F60-E2F8613D2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770069"/>
              </p:ext>
            </p:extLst>
          </p:nvPr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7010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24EB22-A979-4608-BBBB-6F1110170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9" y="1302501"/>
            <a:ext cx="8052037" cy="2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3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6200000">
            <a:off x="-372416" y="2944168"/>
            <a:ext cx="1211516" cy="466680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4CDB12-E9D7-4E48-B6E5-50B86217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7" b="16335"/>
          <a:stretch/>
        </p:blipFill>
        <p:spPr>
          <a:xfrm>
            <a:off x="2390924" y="130496"/>
            <a:ext cx="988699" cy="652519"/>
          </a:xfrm>
          <a:prstGeom prst="rect">
            <a:avLst/>
          </a:prstGeom>
        </p:spPr>
      </p:pic>
      <p:pic>
        <p:nvPicPr>
          <p:cNvPr id="12" name="Google Shape;162;p9">
            <a:extLst>
              <a:ext uri="{FF2B5EF4-FFF2-40B4-BE49-F238E27FC236}">
                <a16:creationId xmlns:a16="http://schemas.microsoft.com/office/drawing/2014/main" id="{9BC5BC41-0629-440E-BCC9-454257BC4F07}"/>
              </a:ext>
            </a:extLst>
          </p:cNvPr>
          <p:cNvPicPr/>
          <p:nvPr/>
        </p:nvPicPr>
        <p:blipFill>
          <a:blip r:embed="rId4"/>
          <a:srcRect t="36793" r="42457" b="7596"/>
          <a:stretch/>
        </p:blipFill>
        <p:spPr>
          <a:xfrm>
            <a:off x="3126445" y="1174876"/>
            <a:ext cx="2891110" cy="2793748"/>
          </a:xfrm>
          <a:prstGeom prst="rect">
            <a:avLst/>
          </a:prstGeom>
          <a:ln w="0">
            <a:noFill/>
          </a:ln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E11CAC5A-A827-4D78-9DC6-711344903E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9913257"/>
              </p:ext>
            </p:extLst>
          </p:nvPr>
        </p:nvGraphicFramePr>
        <p:xfrm>
          <a:off x="-32" y="4431203"/>
          <a:ext cx="9144000" cy="7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82115596"/>
      </p:ext>
    </p:extLst>
  </p:cSld>
  <p:clrMapOvr>
    <a:masterClrMapping/>
  </p:clrMapOvr>
</p:sld>
</file>

<file path=ppt/theme/theme1.xml><?xml version="1.0" encoding="utf-8"?>
<a:theme xmlns:a="http://schemas.openxmlformats.org/drawingml/2006/main" name="Rehab Therapy HealthCare Center by Slidesgo">
  <a:themeElements>
    <a:clrScheme name="Simple Light">
      <a:dk1>
        <a:srgbClr val="3C3C3B"/>
      </a:dk1>
      <a:lt1>
        <a:srgbClr val="FFFFFF"/>
      </a:lt1>
      <a:dk2>
        <a:srgbClr val="F9F6E3"/>
      </a:dk2>
      <a:lt2>
        <a:srgbClr val="FFFFFF"/>
      </a:lt2>
      <a:accent1>
        <a:srgbClr val="39996E"/>
      </a:accent1>
      <a:accent2>
        <a:srgbClr val="F9F6E3"/>
      </a:accent2>
      <a:accent3>
        <a:srgbClr val="FFC167"/>
      </a:accent3>
      <a:accent4>
        <a:srgbClr val="FFC167"/>
      </a:accent4>
      <a:accent5>
        <a:srgbClr val="39996E"/>
      </a:accent5>
      <a:accent6>
        <a:srgbClr val="FFC167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536</Words>
  <Application>Microsoft Office PowerPoint</Application>
  <PresentationFormat>如螢幕大小 (16:9)</PresentationFormat>
  <Paragraphs>195</Paragraphs>
  <Slides>29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Arial</vt:lpstr>
      <vt:lpstr>Darker Grotesque</vt:lpstr>
      <vt:lpstr>微軟正黑體</vt:lpstr>
      <vt:lpstr>Wingdings</vt:lpstr>
      <vt:lpstr>Fira Sans</vt:lpstr>
      <vt:lpstr>Cambria Math</vt:lpstr>
      <vt:lpstr>Rehab Therapy HealthCare Center by Slidesgo</vt:lpstr>
      <vt:lpstr>Air@IoT</vt:lpstr>
      <vt:lpstr>組員介紹</vt:lpstr>
      <vt:lpstr>01</vt:lpstr>
      <vt:lpstr>01</vt:lpstr>
      <vt:lpstr>提案動機</vt:lpstr>
      <vt:lpstr>提案動機</vt:lpstr>
      <vt:lpstr>成果展示</vt:lpstr>
      <vt:lpstr>PowerPoint 簡報</vt:lpstr>
      <vt:lpstr>成果展示</vt:lpstr>
      <vt:lpstr>架構</vt:lpstr>
      <vt:lpstr>Data Flow</vt:lpstr>
      <vt:lpstr>Data Flow</vt:lpstr>
      <vt:lpstr>資料蒐集、前處理</vt:lpstr>
      <vt:lpstr>資料蒐集-爬蟲</vt:lpstr>
      <vt:lpstr>資料蒐集-空氣品質偵測器</vt:lpstr>
      <vt:lpstr>資料蒐集-空氣品質偵測器</vt:lpstr>
      <vt:lpstr>資料蒐集-空氣品質偵測器</vt:lpstr>
      <vt:lpstr>PowerPoint 簡報</vt:lpstr>
      <vt:lpstr>模型預測與選擇</vt:lpstr>
      <vt:lpstr>PowerPoint 簡報</vt:lpstr>
      <vt:lpstr>雲端自動化部署</vt:lpstr>
      <vt:lpstr>PowerPoint 簡報</vt:lpstr>
      <vt:lpstr>雲端</vt:lpstr>
      <vt:lpstr>系統架構</vt:lpstr>
      <vt:lpstr>結論</vt:lpstr>
      <vt:lpstr>PowerPoint 簡報</vt:lpstr>
      <vt:lpstr>PowerPoint 簡報</vt:lpstr>
      <vt:lpstr>謝謝大家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Air@IOT</dc:title>
  <dc:creator>劉佩萱</dc:creator>
  <cp:lastModifiedBy>劉佩萱</cp:lastModifiedBy>
  <cp:revision>18</cp:revision>
  <dcterms:modified xsi:type="dcterms:W3CDTF">2021-12-26T07:19:20Z</dcterms:modified>
</cp:coreProperties>
</file>